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6"/>
  </p:notesMasterIdLst>
  <p:sldIdLst>
    <p:sldId id="256" r:id="rId2"/>
    <p:sldId id="281" r:id="rId3"/>
    <p:sldId id="257" r:id="rId4"/>
    <p:sldId id="258" r:id="rId5"/>
    <p:sldId id="259" r:id="rId6"/>
    <p:sldId id="260" r:id="rId7"/>
    <p:sldId id="261" r:id="rId8"/>
    <p:sldId id="262" r:id="rId9"/>
    <p:sldId id="282" r:id="rId10"/>
    <p:sldId id="283" r:id="rId11"/>
    <p:sldId id="263" r:id="rId12"/>
    <p:sldId id="272" r:id="rId13"/>
    <p:sldId id="26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56jwIKznfP0hugJWo96tLw==" hashData="2GeXiADNtResCtFLeqK1oKxN3Rnpn1f07PW5kvdtnukF6mgRGZZT5wR6Bz8cwziAHvN6MwRBXxy5YCVlXa30T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ar salem" initials="os" lastIdx="5" clrIdx="0">
    <p:extLst>
      <p:ext uri="{19B8F6BF-5375-455C-9EA6-DF929625EA0E}">
        <p15:presenceInfo xmlns:p15="http://schemas.microsoft.com/office/powerpoint/2012/main" userId="0e899f031c6ddf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3F"/>
    <a:srgbClr val="E8BF3C"/>
    <a:srgbClr val="FF0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491" autoAdjust="0"/>
  </p:normalViewPr>
  <p:slideViewPr>
    <p:cSldViewPr snapToGrid="0">
      <p:cViewPr varScale="1">
        <p:scale>
          <a:sx n="60" d="100"/>
          <a:sy n="60" d="100"/>
        </p:scale>
        <p:origin x="1140" y="72"/>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9" d="100"/>
          <a:sy n="59" d="100"/>
        </p:scale>
        <p:origin x="27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4.jpg"/><Relationship Id="rId1" Type="http://schemas.openxmlformats.org/officeDocument/2006/relationships/image" Target="../media/image17.jpg"/><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diagrams/_rels/drawing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4.jpg"/><Relationship Id="rId1" Type="http://schemas.openxmlformats.org/officeDocument/2006/relationships/image" Target="../media/image17.jpg"/><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AB3AE4-1E9D-444C-BBD1-268D86247712}" type="doc">
      <dgm:prSet loTypeId="urn:microsoft.com/office/officeart/2005/8/layout/radial6" loCatId="relationship" qsTypeId="urn:microsoft.com/office/officeart/2005/8/quickstyle/3d2" qsCatId="3D" csTypeId="urn:microsoft.com/office/officeart/2005/8/colors/colorful1" csCatId="colorful" phldr="1"/>
      <dgm:spPr>
        <a:scene3d>
          <a:camera prst="orthographicFront">
            <a:rot lat="0" lon="0" rev="3000000"/>
          </a:camera>
          <a:lightRig rig="threePt" dir="t"/>
        </a:scene3d>
      </dgm:spPr>
    </dgm:pt>
    <dgm:pt modelId="{07F3F78D-588E-498C-A202-D1949D2ECC9B}">
      <dgm:prSet phldrT="[نص]" custT="1"/>
      <dgm:spPr>
        <a:sp3d prstMaterial="plastic">
          <a:bevelT w="127000" h="25400" prst="relaxedInset"/>
        </a:sp3d>
      </dgm:spPr>
      <dgm:t>
        <a:bodyPr>
          <a:flatTx/>
        </a:bodyPr>
        <a:lstStyle/>
        <a:p>
          <a:r>
            <a:rPr lang="en-US" sz="2000" b="0" spc="0" dirty="0">
              <a:effectLst>
                <a:outerShdw blurRad="38100" dist="38100" dir="2700000" algn="tl">
                  <a:srgbClr val="000000">
                    <a:alpha val="43137"/>
                  </a:srgbClr>
                </a:outerShdw>
              </a:effectLst>
              <a:latin typeface="Bahnschrift Light" panose="020B0502040204020203" pitchFamily="34" charset="0"/>
            </a:rPr>
            <a:t>4 Head Departments:</a:t>
          </a:r>
        </a:p>
      </dgm:t>
    </dgm:pt>
    <dgm:pt modelId="{1A02120A-EBC8-4992-A933-CE6C9890CC33}" type="parTrans" cxnId="{C3374B7D-911A-467C-9E50-348B1D9252BD}">
      <dgm:prSet/>
      <dgm:spPr/>
      <dgm:t>
        <a:bodyPr/>
        <a:lstStyle/>
        <a:p>
          <a:endParaRPr lang="en-US">
            <a:latin typeface="Bahnschrift Light" panose="020B0502040204020203" pitchFamily="34" charset="0"/>
          </a:endParaRPr>
        </a:p>
      </dgm:t>
    </dgm:pt>
    <dgm:pt modelId="{8B76F8BC-8B4C-442A-8D12-1FBF3FEA1F74}" type="sibTrans" cxnId="{C3374B7D-911A-467C-9E50-348B1D9252BD}">
      <dgm:prSet/>
      <dgm:spPr/>
      <dgm:t>
        <a:bodyPr/>
        <a:lstStyle/>
        <a:p>
          <a:endParaRPr lang="en-US">
            <a:latin typeface="Bahnschrift Light" panose="020B0502040204020203" pitchFamily="34" charset="0"/>
          </a:endParaRPr>
        </a:p>
      </dgm:t>
    </dgm:pt>
    <dgm:pt modelId="{0C017584-5306-4719-B97C-F303E1EF65A2}">
      <dgm:prSet phldrT="[نص]" custT="1"/>
      <dgm:spPr/>
      <dgm:t>
        <a:bodyPr/>
        <a:lstStyle/>
        <a:p>
          <a:endParaRPr lang="en-US">
            <a:latin typeface="Bahnschrift Light" panose="020B0502040204020203" pitchFamily="34" charset="0"/>
          </a:endParaRPr>
        </a:p>
      </dgm:t>
    </dgm:pt>
    <dgm:pt modelId="{19842D63-9324-4370-B137-E7C5A5631495}" type="parTrans" cxnId="{4A6D753D-80A7-494F-BE63-D830D94AA7F2}">
      <dgm:prSet/>
      <dgm:spPr/>
      <dgm:t>
        <a:bodyPr/>
        <a:lstStyle/>
        <a:p>
          <a:endParaRPr lang="en-US">
            <a:latin typeface="Bahnschrift Light" panose="020B0502040204020203" pitchFamily="34" charset="0"/>
          </a:endParaRPr>
        </a:p>
      </dgm:t>
    </dgm:pt>
    <dgm:pt modelId="{7E8E2764-3231-4C8B-B113-B2FB92557CC6}" type="sibTrans" cxnId="{4A6D753D-80A7-494F-BE63-D830D94AA7F2}">
      <dgm:prSet/>
      <dgm:spPr/>
      <dgm:t>
        <a:bodyPr/>
        <a:lstStyle/>
        <a:p>
          <a:endParaRPr lang="en-US">
            <a:latin typeface="Bahnschrift Light" panose="020B0502040204020203" pitchFamily="34" charset="0"/>
          </a:endParaRPr>
        </a:p>
      </dgm:t>
    </dgm:pt>
    <dgm:pt modelId="{352F4BA2-EDA0-4CBB-B991-66B401FE86C4}">
      <dgm:prSet phldrT="[نص]" custT="1"/>
      <dgm:spPr/>
      <dgm:t>
        <a:bodyPr/>
        <a:lstStyle/>
        <a:p>
          <a:endParaRPr lang="en-US">
            <a:latin typeface="Bahnschrift Light" panose="020B0502040204020203" pitchFamily="34" charset="0"/>
          </a:endParaRPr>
        </a:p>
      </dgm:t>
    </dgm:pt>
    <dgm:pt modelId="{3385E6C2-2EC9-4020-80EB-46E2F690B02E}" type="parTrans" cxnId="{8E49162E-6A22-423C-A2F1-38F1677168D1}">
      <dgm:prSet/>
      <dgm:spPr/>
      <dgm:t>
        <a:bodyPr/>
        <a:lstStyle/>
        <a:p>
          <a:endParaRPr lang="en-US">
            <a:latin typeface="Bahnschrift Light" panose="020B0502040204020203" pitchFamily="34" charset="0"/>
          </a:endParaRPr>
        </a:p>
      </dgm:t>
    </dgm:pt>
    <dgm:pt modelId="{E9C49786-7D9D-43FE-B5E3-C0B0CA18E396}" type="sibTrans" cxnId="{8E49162E-6A22-423C-A2F1-38F1677168D1}">
      <dgm:prSet/>
      <dgm:spPr/>
      <dgm:t>
        <a:bodyPr/>
        <a:lstStyle/>
        <a:p>
          <a:endParaRPr lang="en-US">
            <a:latin typeface="Bahnschrift Light" panose="020B0502040204020203" pitchFamily="34" charset="0"/>
          </a:endParaRPr>
        </a:p>
      </dgm:t>
    </dgm:pt>
    <dgm:pt modelId="{35109E3D-D97E-425F-B267-3E001D348E04}">
      <dgm:prSet phldrT="[نص]" custT="1"/>
      <dgm:spPr/>
      <dgm:t>
        <a:bodyPr/>
        <a:lstStyle/>
        <a:p>
          <a:endParaRPr lang="en-US" dirty="0">
            <a:solidFill>
              <a:schemeClr val="bg1">
                <a:lumMod val="95000"/>
                <a:lumOff val="5000"/>
              </a:schemeClr>
            </a:solidFill>
            <a:latin typeface="Bahnschrift Light" panose="020B0502040204020203" pitchFamily="34" charset="0"/>
          </a:endParaRPr>
        </a:p>
      </dgm:t>
    </dgm:pt>
    <dgm:pt modelId="{F4342AC6-9574-43B0-B324-C61AAB2B12C7}" type="parTrans" cxnId="{016C5F04-0D01-49E0-B0C5-AEC205255D9E}">
      <dgm:prSet/>
      <dgm:spPr/>
      <dgm:t>
        <a:bodyPr/>
        <a:lstStyle/>
        <a:p>
          <a:endParaRPr lang="en-US">
            <a:latin typeface="Bahnschrift Light" panose="020B0502040204020203" pitchFamily="34" charset="0"/>
          </a:endParaRPr>
        </a:p>
      </dgm:t>
    </dgm:pt>
    <dgm:pt modelId="{77B2D27C-8312-4463-8B1D-D74E1341BF6E}" type="sibTrans" cxnId="{016C5F04-0D01-49E0-B0C5-AEC205255D9E}">
      <dgm:prSet/>
      <dgm:spPr/>
      <dgm:t>
        <a:bodyPr/>
        <a:lstStyle/>
        <a:p>
          <a:endParaRPr lang="en-US">
            <a:latin typeface="Bahnschrift Light" panose="020B0502040204020203" pitchFamily="34" charset="0"/>
          </a:endParaRPr>
        </a:p>
      </dgm:t>
    </dgm:pt>
    <dgm:pt modelId="{512A326F-10E3-451A-9294-062278CC7660}">
      <dgm:prSet phldrT="[نص]" custT="1"/>
      <dgm:spPr/>
      <dgm:t>
        <a:bodyPr/>
        <a:lstStyle/>
        <a:p>
          <a:endParaRPr lang="en-US" dirty="0">
            <a:latin typeface="Bahnschrift Light" panose="020B0502040204020203" pitchFamily="34" charset="0"/>
          </a:endParaRPr>
        </a:p>
      </dgm:t>
    </dgm:pt>
    <dgm:pt modelId="{043D4EC5-036D-47B7-8847-A63FD66574C4}" type="parTrans" cxnId="{03F07458-EA85-4DAA-939F-E7F76919B9DC}">
      <dgm:prSet/>
      <dgm:spPr/>
      <dgm:t>
        <a:bodyPr/>
        <a:lstStyle/>
        <a:p>
          <a:endParaRPr lang="en-US">
            <a:latin typeface="Bahnschrift Light" panose="020B0502040204020203" pitchFamily="34" charset="0"/>
          </a:endParaRPr>
        </a:p>
      </dgm:t>
    </dgm:pt>
    <dgm:pt modelId="{722A286C-740A-40CB-9251-7F81E2BAF51A}" type="sibTrans" cxnId="{03F07458-EA85-4DAA-939F-E7F76919B9DC}">
      <dgm:prSet/>
      <dgm:spPr/>
      <dgm:t>
        <a:bodyPr/>
        <a:lstStyle/>
        <a:p>
          <a:endParaRPr lang="en-US">
            <a:latin typeface="Bahnschrift Light" panose="020B0502040204020203" pitchFamily="34" charset="0"/>
          </a:endParaRPr>
        </a:p>
      </dgm:t>
    </dgm:pt>
    <dgm:pt modelId="{EA44CEBC-2843-4120-A3FF-1E39ECD5EAB7}">
      <dgm:prSet phldrT="[نص]" custT="1"/>
      <dgm:spPr/>
      <dgm:t>
        <a:bodyPr/>
        <a:lstStyle/>
        <a:p>
          <a:endParaRPr lang="en-US" dirty="0">
            <a:latin typeface="Bahnschrift Light" panose="020B0502040204020203" pitchFamily="34" charset="0"/>
          </a:endParaRPr>
        </a:p>
      </dgm:t>
    </dgm:pt>
    <dgm:pt modelId="{CDB42848-C3DC-4310-8B0B-2A97F504FCF4}" type="parTrans" cxnId="{C9C062DB-4F60-4CA7-BD81-1662C73C15D7}">
      <dgm:prSet/>
      <dgm:spPr/>
      <dgm:t>
        <a:bodyPr/>
        <a:lstStyle/>
        <a:p>
          <a:endParaRPr lang="en-US">
            <a:latin typeface="Bahnschrift Light" panose="020B0502040204020203" pitchFamily="34" charset="0"/>
          </a:endParaRPr>
        </a:p>
      </dgm:t>
    </dgm:pt>
    <dgm:pt modelId="{F8664C0C-A63C-4E7B-9A1F-FE9D3B53B20D}" type="sibTrans" cxnId="{C9C062DB-4F60-4CA7-BD81-1662C73C15D7}">
      <dgm:prSet/>
      <dgm:spPr/>
      <dgm:t>
        <a:bodyPr/>
        <a:lstStyle/>
        <a:p>
          <a:endParaRPr lang="en-US">
            <a:latin typeface="Bahnschrift Light" panose="020B0502040204020203" pitchFamily="34" charset="0"/>
          </a:endParaRPr>
        </a:p>
      </dgm:t>
    </dgm:pt>
    <dgm:pt modelId="{66E33A29-D428-442A-B728-51EE6866F73C}">
      <dgm:prSet phldrT="[نص]" custT="1"/>
      <dgm:spPr/>
      <dgm:t>
        <a:bodyPr/>
        <a:lstStyle/>
        <a:p>
          <a:endParaRPr lang="en-US">
            <a:latin typeface="Bahnschrift Light" panose="020B0502040204020203" pitchFamily="34" charset="0"/>
          </a:endParaRPr>
        </a:p>
      </dgm:t>
    </dgm:pt>
    <dgm:pt modelId="{FFD05D49-502E-4664-A701-0EE87069DAEC}" type="parTrans" cxnId="{09C4E2BD-FBB3-4BDA-B33A-5E386030BBBE}">
      <dgm:prSet/>
      <dgm:spPr/>
      <dgm:t>
        <a:bodyPr/>
        <a:lstStyle/>
        <a:p>
          <a:endParaRPr lang="en-US">
            <a:latin typeface="Bahnschrift Light" panose="020B0502040204020203" pitchFamily="34" charset="0"/>
          </a:endParaRPr>
        </a:p>
      </dgm:t>
    </dgm:pt>
    <dgm:pt modelId="{BCCE8ACC-A0D6-4548-BE34-8807EA029759}" type="sibTrans" cxnId="{09C4E2BD-FBB3-4BDA-B33A-5E386030BBBE}">
      <dgm:prSet/>
      <dgm:spPr/>
      <dgm:t>
        <a:bodyPr/>
        <a:lstStyle/>
        <a:p>
          <a:endParaRPr lang="en-US">
            <a:latin typeface="Bahnschrift Light" panose="020B0502040204020203" pitchFamily="34" charset="0"/>
          </a:endParaRPr>
        </a:p>
      </dgm:t>
    </dgm:pt>
    <dgm:pt modelId="{D9CD3AEE-2ECE-4401-8FDB-565D610AE435}">
      <dgm:prSet phldrT="[نص]" custT="1"/>
      <dgm:spPr>
        <a:sp3d prstMaterial="plastic">
          <a:bevelT w="127000" h="25400" prst="relaxedInset"/>
        </a:sp3d>
      </dgm:spPr>
      <dgm:t>
        <a:bodyPr>
          <a:flatTx/>
        </a:bodyPr>
        <a:lstStyle/>
        <a:p>
          <a:r>
            <a:rPr lang="en-US" sz="2200" dirty="0">
              <a:effectLst>
                <a:outerShdw blurRad="38100" dist="38100" dir="2700000" algn="tl">
                  <a:srgbClr val="000000">
                    <a:alpha val="43137"/>
                  </a:srgbClr>
                </a:outerShdw>
              </a:effectLst>
              <a:latin typeface="Bahnschrift Light" panose="020B0502040204020203" pitchFamily="34" charset="0"/>
            </a:rPr>
            <a:t>General Supplies</a:t>
          </a:r>
        </a:p>
      </dgm:t>
    </dgm:pt>
    <dgm:pt modelId="{1C5A4C99-A091-436E-9762-16AEA2B3E99F}" type="sibTrans" cxnId="{538DCFD5-EA74-4298-AAEA-51B038F86462}">
      <dgm:prSet/>
      <dgm:spPr>
        <a:sp3d z="-70000" extrusionH="63500" prstMaterial="matte">
          <a:bevelT w="25400" h="6350" prst="relaxedInset"/>
          <a:contourClr>
            <a:schemeClr val="bg1"/>
          </a:contourClr>
        </a:sp3d>
      </dgm:spPr>
      <dgm:t>
        <a:bodyPr>
          <a:flatTx/>
        </a:bodyPr>
        <a:lstStyle/>
        <a:p>
          <a:endParaRPr lang="en-US">
            <a:latin typeface="Bahnschrift Light" panose="020B0502040204020203" pitchFamily="34" charset="0"/>
          </a:endParaRPr>
        </a:p>
      </dgm:t>
    </dgm:pt>
    <dgm:pt modelId="{5C9BF6BC-3246-47DB-AE6B-60B9B906C461}" type="parTrans" cxnId="{538DCFD5-EA74-4298-AAEA-51B038F86462}">
      <dgm:prSet/>
      <dgm:spPr/>
      <dgm:t>
        <a:bodyPr/>
        <a:lstStyle/>
        <a:p>
          <a:endParaRPr lang="en-US">
            <a:latin typeface="Bahnschrift Light" panose="020B0502040204020203" pitchFamily="34" charset="0"/>
          </a:endParaRPr>
        </a:p>
      </dgm:t>
    </dgm:pt>
    <dgm:pt modelId="{E1C174D1-EFBC-4E02-AA23-40906DDBFA63}">
      <dgm:prSet phldrT="[نص]" custT="1"/>
      <dgm:spPr>
        <a:sp3d prstMaterial="plastic">
          <a:bevelT w="127000" h="25400" prst="relaxedInset"/>
        </a:sp3d>
      </dgm:spPr>
      <dgm:t>
        <a:bodyPr>
          <a:flatTx/>
        </a:bodyPr>
        <a:lstStyle/>
        <a:p>
          <a:r>
            <a:rPr lang="en-US" sz="2200" spc="-150" dirty="0">
              <a:effectLst>
                <a:outerShdw blurRad="38100" dist="38100" dir="2700000" algn="tl">
                  <a:srgbClr val="000000">
                    <a:alpha val="43137"/>
                  </a:srgbClr>
                </a:outerShdw>
              </a:effectLst>
              <a:latin typeface="Bahnschrift Light" panose="020B0502040204020203" pitchFamily="34" charset="0"/>
            </a:rPr>
            <a:t>Facility </a:t>
          </a:r>
          <a:r>
            <a:rPr lang="en-US" sz="2200" spc="-300" dirty="0">
              <a:effectLst>
                <a:outerShdw blurRad="38100" dist="38100" dir="2700000" algn="tl">
                  <a:srgbClr val="000000">
                    <a:alpha val="43137"/>
                  </a:srgbClr>
                </a:outerShdw>
              </a:effectLst>
              <a:latin typeface="Bahnschrift Light" panose="020B0502040204020203" pitchFamily="34" charset="0"/>
            </a:rPr>
            <a:t>Management</a:t>
          </a:r>
        </a:p>
      </dgm:t>
    </dgm:pt>
    <dgm:pt modelId="{B3981792-661A-493A-B9A9-168349FC3C42}" type="sibTrans" cxnId="{5BCE05D7-03B9-4D5D-9C8F-81F856F2FC6C}">
      <dgm:prSet/>
      <dgm:spPr>
        <a:sp3d z="-70000" extrusionH="63500" prstMaterial="matte">
          <a:bevelT w="25400" h="6350" prst="relaxedInset"/>
          <a:contourClr>
            <a:schemeClr val="bg1"/>
          </a:contourClr>
        </a:sp3d>
      </dgm:spPr>
      <dgm:t>
        <a:bodyPr>
          <a:flatTx/>
        </a:bodyPr>
        <a:lstStyle/>
        <a:p>
          <a:endParaRPr lang="en-US">
            <a:latin typeface="Bahnschrift Light" panose="020B0502040204020203" pitchFamily="34" charset="0"/>
          </a:endParaRPr>
        </a:p>
      </dgm:t>
    </dgm:pt>
    <dgm:pt modelId="{73EBB8AB-9ECF-49E2-8035-DF6D4976FA5C}" type="parTrans" cxnId="{5BCE05D7-03B9-4D5D-9C8F-81F856F2FC6C}">
      <dgm:prSet/>
      <dgm:spPr/>
      <dgm:t>
        <a:bodyPr/>
        <a:lstStyle/>
        <a:p>
          <a:endParaRPr lang="en-US">
            <a:latin typeface="Bahnschrift Light" panose="020B0502040204020203" pitchFamily="34" charset="0"/>
          </a:endParaRPr>
        </a:p>
      </dgm:t>
    </dgm:pt>
    <dgm:pt modelId="{6BCAD03D-B8F7-4EAA-A7F3-9390ADAE84ED}">
      <dgm:prSet phldrT="[نص]" custT="1"/>
      <dgm:spPr>
        <a:sp3d prstMaterial="plastic">
          <a:bevelT w="127000" h="25400" prst="relaxedInset"/>
        </a:sp3d>
      </dgm:spPr>
      <dgm:t>
        <a:bodyPr>
          <a:flatTx/>
        </a:bodyPr>
        <a:lstStyle/>
        <a:p>
          <a:r>
            <a:rPr lang="en-US" sz="2200" spc="-150" dirty="0">
              <a:effectLst>
                <a:outerShdw blurRad="38100" dist="38100" dir="2700000" algn="tl">
                  <a:srgbClr val="000000">
                    <a:alpha val="43137"/>
                  </a:srgbClr>
                </a:outerShdw>
              </a:effectLst>
              <a:latin typeface="Bahnschrift Light" panose="020B0502040204020203" pitchFamily="34" charset="0"/>
            </a:rPr>
            <a:t>Construction</a:t>
          </a:r>
        </a:p>
      </dgm:t>
    </dgm:pt>
    <dgm:pt modelId="{3ECE7D7D-4769-4999-89DD-54976585998D}" type="sibTrans" cxnId="{995CA7F2-ECB8-433B-AB99-1155789E8708}">
      <dgm:prSet/>
      <dgm:spPr>
        <a:sp3d z="-70000" extrusionH="63500" prstMaterial="matte">
          <a:bevelT w="25400" h="6350" prst="relaxedInset"/>
          <a:contourClr>
            <a:schemeClr val="bg1"/>
          </a:contourClr>
        </a:sp3d>
      </dgm:spPr>
      <dgm:t>
        <a:bodyPr>
          <a:flatTx/>
        </a:bodyPr>
        <a:lstStyle/>
        <a:p>
          <a:endParaRPr lang="en-US">
            <a:latin typeface="Bahnschrift Light" panose="020B0502040204020203" pitchFamily="34" charset="0"/>
          </a:endParaRPr>
        </a:p>
      </dgm:t>
    </dgm:pt>
    <dgm:pt modelId="{C6B1811F-D0F8-45EA-9DBE-8854A0CB90FB}" type="parTrans" cxnId="{995CA7F2-ECB8-433B-AB99-1155789E8708}">
      <dgm:prSet/>
      <dgm:spPr/>
      <dgm:t>
        <a:bodyPr/>
        <a:lstStyle/>
        <a:p>
          <a:endParaRPr lang="en-US">
            <a:latin typeface="Bahnschrift Light" panose="020B0502040204020203" pitchFamily="34" charset="0"/>
          </a:endParaRPr>
        </a:p>
      </dgm:t>
    </dgm:pt>
    <dgm:pt modelId="{C308E86F-1B4C-4803-97BB-A4C2E6862367}">
      <dgm:prSet phldrT="[نص]" custT="1"/>
      <dgm:spPr>
        <a:sp3d prstMaterial="plastic">
          <a:bevelT w="127000" h="25400" prst="relaxedInset"/>
        </a:sp3d>
      </dgm:spPr>
      <dgm:t>
        <a:bodyPr>
          <a:flatTx/>
        </a:bodyPr>
        <a:lstStyle/>
        <a:p>
          <a:r>
            <a:rPr lang="en-US" sz="2200" dirty="0">
              <a:effectLst>
                <a:outerShdw blurRad="38100" dist="38100" dir="2700000" algn="tl">
                  <a:srgbClr val="000000">
                    <a:alpha val="43137"/>
                  </a:srgbClr>
                </a:outerShdw>
              </a:effectLst>
              <a:latin typeface="Bahnschrift Light" panose="020B0502040204020203" pitchFamily="34" charset="0"/>
            </a:rPr>
            <a:t>Design</a:t>
          </a:r>
        </a:p>
      </dgm:t>
    </dgm:pt>
    <dgm:pt modelId="{1D76FB7B-7204-4DC8-A026-314E88BD00CF}" type="sibTrans" cxnId="{0168252F-90FB-4B3B-A58B-EBD8E0A07EDA}">
      <dgm:prSet/>
      <dgm:spPr>
        <a:sp3d z="-70000" extrusionH="63500" prstMaterial="matte">
          <a:bevelT w="25400" h="6350" prst="relaxedInset"/>
          <a:contourClr>
            <a:schemeClr val="bg1"/>
          </a:contourClr>
        </a:sp3d>
      </dgm:spPr>
      <dgm:t>
        <a:bodyPr>
          <a:flatTx/>
        </a:bodyPr>
        <a:lstStyle/>
        <a:p>
          <a:endParaRPr lang="en-US">
            <a:latin typeface="Bahnschrift Light" panose="020B0502040204020203" pitchFamily="34" charset="0"/>
          </a:endParaRPr>
        </a:p>
      </dgm:t>
    </dgm:pt>
    <dgm:pt modelId="{DEF6631E-337D-48B0-B3E0-B1B89A8FD399}" type="parTrans" cxnId="{0168252F-90FB-4B3B-A58B-EBD8E0A07EDA}">
      <dgm:prSet/>
      <dgm:spPr/>
      <dgm:t>
        <a:bodyPr/>
        <a:lstStyle/>
        <a:p>
          <a:endParaRPr lang="en-US">
            <a:latin typeface="Bahnschrift Light" panose="020B0502040204020203" pitchFamily="34" charset="0"/>
          </a:endParaRPr>
        </a:p>
      </dgm:t>
    </dgm:pt>
    <dgm:pt modelId="{A73DBE57-B170-4755-94C7-B143DC47BA8D}" type="pres">
      <dgm:prSet presAssocID="{4FAB3AE4-1E9D-444C-BBD1-268D86247712}" presName="Name0" presStyleCnt="0">
        <dgm:presLayoutVars>
          <dgm:chMax val="1"/>
          <dgm:dir/>
          <dgm:animLvl val="ctr"/>
          <dgm:resizeHandles val="exact"/>
        </dgm:presLayoutVars>
      </dgm:prSet>
      <dgm:spPr/>
    </dgm:pt>
    <dgm:pt modelId="{90495EE3-B121-4756-878F-62FE0DB09A6A}" type="pres">
      <dgm:prSet presAssocID="{07F3F78D-588E-498C-A202-D1949D2ECC9B}" presName="centerShape" presStyleLbl="node0" presStyleIdx="0" presStyleCnt="1" custScaleX="106788" custScaleY="106788"/>
      <dgm:spPr/>
    </dgm:pt>
    <dgm:pt modelId="{2B6BA4CE-15D4-4DD9-89FB-707FA7B21B22}" type="pres">
      <dgm:prSet presAssocID="{C308E86F-1B4C-4803-97BB-A4C2E6862367}" presName="node" presStyleLbl="node1" presStyleIdx="0" presStyleCnt="4" custScaleX="140819" custScaleY="140819">
        <dgm:presLayoutVars>
          <dgm:bulletEnabled val="1"/>
        </dgm:presLayoutVars>
      </dgm:prSet>
      <dgm:spPr/>
    </dgm:pt>
    <dgm:pt modelId="{8BA04B58-D144-4B6E-9829-4228B8EA8613}" type="pres">
      <dgm:prSet presAssocID="{C308E86F-1B4C-4803-97BB-A4C2E6862367}" presName="dummy" presStyleCnt="0"/>
      <dgm:spPr>
        <a:sp3d/>
      </dgm:spPr>
    </dgm:pt>
    <dgm:pt modelId="{A880060B-827C-42B5-9BED-9B446E142CA6}" type="pres">
      <dgm:prSet presAssocID="{1D76FB7B-7204-4DC8-A026-314E88BD00CF}" presName="sibTrans" presStyleLbl="sibTrans2D1" presStyleIdx="0" presStyleCnt="4"/>
      <dgm:spPr/>
    </dgm:pt>
    <dgm:pt modelId="{C6A4AED6-8A7A-4475-AFF5-6FDA5867378C}" type="pres">
      <dgm:prSet presAssocID="{6BCAD03D-B8F7-4EAA-A7F3-9390ADAE84ED}" presName="node" presStyleLbl="node1" presStyleIdx="1" presStyleCnt="4" custScaleX="140819" custScaleY="140819">
        <dgm:presLayoutVars>
          <dgm:bulletEnabled val="1"/>
        </dgm:presLayoutVars>
      </dgm:prSet>
      <dgm:spPr/>
    </dgm:pt>
    <dgm:pt modelId="{5D5019D6-FACB-47B8-BE4F-770A1FAC131C}" type="pres">
      <dgm:prSet presAssocID="{6BCAD03D-B8F7-4EAA-A7F3-9390ADAE84ED}" presName="dummy" presStyleCnt="0"/>
      <dgm:spPr>
        <a:sp3d/>
      </dgm:spPr>
    </dgm:pt>
    <dgm:pt modelId="{B828B729-D617-4F0A-B108-796D01D23E43}" type="pres">
      <dgm:prSet presAssocID="{3ECE7D7D-4769-4999-89DD-54976585998D}" presName="sibTrans" presStyleLbl="sibTrans2D1" presStyleIdx="1" presStyleCnt="4"/>
      <dgm:spPr/>
    </dgm:pt>
    <dgm:pt modelId="{99A8B530-5A78-406D-AFA6-AB79C0565EB6}" type="pres">
      <dgm:prSet presAssocID="{E1C174D1-EFBC-4E02-AA23-40906DDBFA63}" presName="node" presStyleLbl="node1" presStyleIdx="2" presStyleCnt="4" custScaleX="140819" custScaleY="140819">
        <dgm:presLayoutVars>
          <dgm:bulletEnabled val="1"/>
        </dgm:presLayoutVars>
      </dgm:prSet>
      <dgm:spPr/>
    </dgm:pt>
    <dgm:pt modelId="{65A3BB8D-EEB1-4A8F-86CD-554BD0237AA2}" type="pres">
      <dgm:prSet presAssocID="{E1C174D1-EFBC-4E02-AA23-40906DDBFA63}" presName="dummy" presStyleCnt="0"/>
      <dgm:spPr>
        <a:sp3d/>
      </dgm:spPr>
    </dgm:pt>
    <dgm:pt modelId="{8B5C0D94-4804-424C-902E-DE594828C01B}" type="pres">
      <dgm:prSet presAssocID="{B3981792-661A-493A-B9A9-168349FC3C42}" presName="sibTrans" presStyleLbl="sibTrans2D1" presStyleIdx="2" presStyleCnt="4"/>
      <dgm:spPr/>
    </dgm:pt>
    <dgm:pt modelId="{02950D23-4A87-42E5-8BA3-B0331FBE9062}" type="pres">
      <dgm:prSet presAssocID="{D9CD3AEE-2ECE-4401-8FDB-565D610AE435}" presName="node" presStyleLbl="node1" presStyleIdx="3" presStyleCnt="4" custScaleX="140819" custScaleY="140819">
        <dgm:presLayoutVars>
          <dgm:bulletEnabled val="1"/>
        </dgm:presLayoutVars>
      </dgm:prSet>
      <dgm:spPr/>
    </dgm:pt>
    <dgm:pt modelId="{460719EF-B143-40AD-A314-9B4EFBBCFE79}" type="pres">
      <dgm:prSet presAssocID="{D9CD3AEE-2ECE-4401-8FDB-565D610AE435}" presName="dummy" presStyleCnt="0"/>
      <dgm:spPr>
        <a:sp3d/>
      </dgm:spPr>
    </dgm:pt>
    <dgm:pt modelId="{81A3B74B-C699-4C0E-A6E6-EAE24E245835}" type="pres">
      <dgm:prSet presAssocID="{1C5A4C99-A091-436E-9762-16AEA2B3E99F}" presName="sibTrans" presStyleLbl="sibTrans2D1" presStyleIdx="3" presStyleCnt="4"/>
      <dgm:spPr/>
    </dgm:pt>
  </dgm:ptLst>
  <dgm:cxnLst>
    <dgm:cxn modelId="{016C5F04-0D01-49E0-B0C5-AEC205255D9E}" srcId="{4FAB3AE4-1E9D-444C-BBD1-268D86247712}" destId="{35109E3D-D97E-425F-B267-3E001D348E04}" srcOrd="1" destOrd="0" parTransId="{F4342AC6-9574-43B0-B324-C61AAB2B12C7}" sibTransId="{77B2D27C-8312-4463-8B1D-D74E1341BF6E}"/>
    <dgm:cxn modelId="{8058D912-E912-4835-ABFB-20B4AD55EFC2}" type="presOf" srcId="{1D76FB7B-7204-4DC8-A026-314E88BD00CF}" destId="{A880060B-827C-42B5-9BED-9B446E142CA6}" srcOrd="0" destOrd="0" presId="urn:microsoft.com/office/officeart/2005/8/layout/radial6"/>
    <dgm:cxn modelId="{2A556914-8C73-402E-80FD-0B1A0F3BFBF6}" type="presOf" srcId="{1C5A4C99-A091-436E-9762-16AEA2B3E99F}" destId="{81A3B74B-C699-4C0E-A6E6-EAE24E245835}" srcOrd="0" destOrd="0" presId="urn:microsoft.com/office/officeart/2005/8/layout/radial6"/>
    <dgm:cxn modelId="{81C25E26-D621-445A-A805-2EFFC39EBD14}" type="presOf" srcId="{4FAB3AE4-1E9D-444C-BBD1-268D86247712}" destId="{A73DBE57-B170-4755-94C7-B143DC47BA8D}" srcOrd="0" destOrd="0" presId="urn:microsoft.com/office/officeart/2005/8/layout/radial6"/>
    <dgm:cxn modelId="{8E49162E-6A22-423C-A2F1-38F1677168D1}" srcId="{4FAB3AE4-1E9D-444C-BBD1-268D86247712}" destId="{352F4BA2-EDA0-4CBB-B991-66B401FE86C4}" srcOrd="6" destOrd="0" parTransId="{3385E6C2-2EC9-4020-80EB-46E2F690B02E}" sibTransId="{E9C49786-7D9D-43FE-B5E3-C0B0CA18E396}"/>
    <dgm:cxn modelId="{0168252F-90FB-4B3B-A58B-EBD8E0A07EDA}" srcId="{07F3F78D-588E-498C-A202-D1949D2ECC9B}" destId="{C308E86F-1B4C-4803-97BB-A4C2E6862367}" srcOrd="0" destOrd="0" parTransId="{DEF6631E-337D-48B0-B3E0-B1B89A8FD399}" sibTransId="{1D76FB7B-7204-4DC8-A026-314E88BD00CF}"/>
    <dgm:cxn modelId="{1340563B-6229-4340-B5ED-7D954804CEB6}" type="presOf" srcId="{07F3F78D-588E-498C-A202-D1949D2ECC9B}" destId="{90495EE3-B121-4756-878F-62FE0DB09A6A}" srcOrd="0" destOrd="0" presId="urn:microsoft.com/office/officeart/2005/8/layout/radial6"/>
    <dgm:cxn modelId="{4A6D753D-80A7-494F-BE63-D830D94AA7F2}" srcId="{4FAB3AE4-1E9D-444C-BBD1-268D86247712}" destId="{0C017584-5306-4719-B97C-F303E1EF65A2}" srcOrd="5" destOrd="0" parTransId="{19842D63-9324-4370-B137-E7C5A5631495}" sibTransId="{7E8E2764-3231-4C8B-B113-B2FB92557CC6}"/>
    <dgm:cxn modelId="{71844C45-1587-4E75-B0EB-8308CBF1F6D8}" type="presOf" srcId="{6BCAD03D-B8F7-4EAA-A7F3-9390ADAE84ED}" destId="{C6A4AED6-8A7A-4475-AFF5-6FDA5867378C}" srcOrd="0" destOrd="0" presId="urn:microsoft.com/office/officeart/2005/8/layout/radial6"/>
    <dgm:cxn modelId="{845E6F55-E4A2-4C59-95FE-BC348585AEFF}" type="presOf" srcId="{C308E86F-1B4C-4803-97BB-A4C2E6862367}" destId="{2B6BA4CE-15D4-4DD9-89FB-707FA7B21B22}" srcOrd="0" destOrd="0" presId="urn:microsoft.com/office/officeart/2005/8/layout/radial6"/>
    <dgm:cxn modelId="{03F07458-EA85-4DAA-939F-E7F76919B9DC}" srcId="{4FAB3AE4-1E9D-444C-BBD1-268D86247712}" destId="{512A326F-10E3-451A-9294-062278CC7660}" srcOrd="2" destOrd="0" parTransId="{043D4EC5-036D-47B7-8847-A63FD66574C4}" sibTransId="{722A286C-740A-40CB-9251-7F81E2BAF51A}"/>
    <dgm:cxn modelId="{C3374B7D-911A-467C-9E50-348B1D9252BD}" srcId="{4FAB3AE4-1E9D-444C-BBD1-268D86247712}" destId="{07F3F78D-588E-498C-A202-D1949D2ECC9B}" srcOrd="0" destOrd="0" parTransId="{1A02120A-EBC8-4992-A933-CE6C9890CC33}" sibTransId="{8B76F8BC-8B4C-442A-8D12-1FBF3FEA1F74}"/>
    <dgm:cxn modelId="{2CEF9A86-6306-445F-8A3A-AB302181AFB1}" type="presOf" srcId="{B3981792-661A-493A-B9A9-168349FC3C42}" destId="{8B5C0D94-4804-424C-902E-DE594828C01B}" srcOrd="0" destOrd="0" presId="urn:microsoft.com/office/officeart/2005/8/layout/radial6"/>
    <dgm:cxn modelId="{9337B28D-8142-451C-9DB3-5BF44BE333CD}" type="presOf" srcId="{3ECE7D7D-4769-4999-89DD-54976585998D}" destId="{B828B729-D617-4F0A-B108-796D01D23E43}" srcOrd="0" destOrd="0" presId="urn:microsoft.com/office/officeart/2005/8/layout/radial6"/>
    <dgm:cxn modelId="{EA98CF8F-07FC-47F9-9FC5-494B380DC140}" type="presOf" srcId="{E1C174D1-EFBC-4E02-AA23-40906DDBFA63}" destId="{99A8B530-5A78-406D-AFA6-AB79C0565EB6}" srcOrd="0" destOrd="0" presId="urn:microsoft.com/office/officeart/2005/8/layout/radial6"/>
    <dgm:cxn modelId="{09C4E2BD-FBB3-4BDA-B33A-5E386030BBBE}" srcId="{4FAB3AE4-1E9D-444C-BBD1-268D86247712}" destId="{66E33A29-D428-442A-B728-51EE6866F73C}" srcOrd="4" destOrd="0" parTransId="{FFD05D49-502E-4664-A701-0EE87069DAEC}" sibTransId="{BCCE8ACC-A0D6-4548-BE34-8807EA029759}"/>
    <dgm:cxn modelId="{C400A2C0-B486-4143-8C56-342B176724EA}" type="presOf" srcId="{D9CD3AEE-2ECE-4401-8FDB-565D610AE435}" destId="{02950D23-4A87-42E5-8BA3-B0331FBE9062}" srcOrd="0" destOrd="0" presId="urn:microsoft.com/office/officeart/2005/8/layout/radial6"/>
    <dgm:cxn modelId="{538DCFD5-EA74-4298-AAEA-51B038F86462}" srcId="{07F3F78D-588E-498C-A202-D1949D2ECC9B}" destId="{D9CD3AEE-2ECE-4401-8FDB-565D610AE435}" srcOrd="3" destOrd="0" parTransId="{5C9BF6BC-3246-47DB-AE6B-60B9B906C461}" sibTransId="{1C5A4C99-A091-436E-9762-16AEA2B3E99F}"/>
    <dgm:cxn modelId="{5BCE05D7-03B9-4D5D-9C8F-81F856F2FC6C}" srcId="{07F3F78D-588E-498C-A202-D1949D2ECC9B}" destId="{E1C174D1-EFBC-4E02-AA23-40906DDBFA63}" srcOrd="2" destOrd="0" parTransId="{73EBB8AB-9ECF-49E2-8035-DF6D4976FA5C}" sibTransId="{B3981792-661A-493A-B9A9-168349FC3C42}"/>
    <dgm:cxn modelId="{C9C062DB-4F60-4CA7-BD81-1662C73C15D7}" srcId="{4FAB3AE4-1E9D-444C-BBD1-268D86247712}" destId="{EA44CEBC-2843-4120-A3FF-1E39ECD5EAB7}" srcOrd="3" destOrd="0" parTransId="{CDB42848-C3DC-4310-8B0B-2A97F504FCF4}" sibTransId="{F8664C0C-A63C-4E7B-9A1F-FE9D3B53B20D}"/>
    <dgm:cxn modelId="{995CA7F2-ECB8-433B-AB99-1155789E8708}" srcId="{07F3F78D-588E-498C-A202-D1949D2ECC9B}" destId="{6BCAD03D-B8F7-4EAA-A7F3-9390ADAE84ED}" srcOrd="1" destOrd="0" parTransId="{C6B1811F-D0F8-45EA-9DBE-8854A0CB90FB}" sibTransId="{3ECE7D7D-4769-4999-89DD-54976585998D}"/>
    <dgm:cxn modelId="{E4C0C216-311A-48B9-89A2-B3C8E0DBACCA}" type="presParOf" srcId="{A73DBE57-B170-4755-94C7-B143DC47BA8D}" destId="{90495EE3-B121-4756-878F-62FE0DB09A6A}" srcOrd="0" destOrd="0" presId="urn:microsoft.com/office/officeart/2005/8/layout/radial6"/>
    <dgm:cxn modelId="{43E34D9E-CEB2-4DEF-91EA-DED198DEA306}" type="presParOf" srcId="{A73DBE57-B170-4755-94C7-B143DC47BA8D}" destId="{2B6BA4CE-15D4-4DD9-89FB-707FA7B21B22}" srcOrd="1" destOrd="0" presId="urn:microsoft.com/office/officeart/2005/8/layout/radial6"/>
    <dgm:cxn modelId="{16EC53D7-54BA-4402-984B-24735634B6E6}" type="presParOf" srcId="{A73DBE57-B170-4755-94C7-B143DC47BA8D}" destId="{8BA04B58-D144-4B6E-9829-4228B8EA8613}" srcOrd="2" destOrd="0" presId="urn:microsoft.com/office/officeart/2005/8/layout/radial6"/>
    <dgm:cxn modelId="{6045AD84-1A54-4904-8EFF-FA438B51C625}" type="presParOf" srcId="{A73DBE57-B170-4755-94C7-B143DC47BA8D}" destId="{A880060B-827C-42B5-9BED-9B446E142CA6}" srcOrd="3" destOrd="0" presId="urn:microsoft.com/office/officeart/2005/8/layout/radial6"/>
    <dgm:cxn modelId="{5FA49CA5-3E75-4B47-B78C-A28816B2B0B4}" type="presParOf" srcId="{A73DBE57-B170-4755-94C7-B143DC47BA8D}" destId="{C6A4AED6-8A7A-4475-AFF5-6FDA5867378C}" srcOrd="4" destOrd="0" presId="urn:microsoft.com/office/officeart/2005/8/layout/radial6"/>
    <dgm:cxn modelId="{AA05B067-61BA-4988-8944-83034CE4DCC1}" type="presParOf" srcId="{A73DBE57-B170-4755-94C7-B143DC47BA8D}" destId="{5D5019D6-FACB-47B8-BE4F-770A1FAC131C}" srcOrd="5" destOrd="0" presId="urn:microsoft.com/office/officeart/2005/8/layout/radial6"/>
    <dgm:cxn modelId="{AC1397EE-6EA1-4F00-878D-81515AFE1880}" type="presParOf" srcId="{A73DBE57-B170-4755-94C7-B143DC47BA8D}" destId="{B828B729-D617-4F0A-B108-796D01D23E43}" srcOrd="6" destOrd="0" presId="urn:microsoft.com/office/officeart/2005/8/layout/radial6"/>
    <dgm:cxn modelId="{06812043-97BD-4D1F-81C2-76565FE055C4}" type="presParOf" srcId="{A73DBE57-B170-4755-94C7-B143DC47BA8D}" destId="{99A8B530-5A78-406D-AFA6-AB79C0565EB6}" srcOrd="7" destOrd="0" presId="urn:microsoft.com/office/officeart/2005/8/layout/radial6"/>
    <dgm:cxn modelId="{B1A8B3EA-A735-457E-A6C0-B055CE16ACDA}" type="presParOf" srcId="{A73DBE57-B170-4755-94C7-B143DC47BA8D}" destId="{65A3BB8D-EEB1-4A8F-86CD-554BD0237AA2}" srcOrd="8" destOrd="0" presId="urn:microsoft.com/office/officeart/2005/8/layout/radial6"/>
    <dgm:cxn modelId="{E37AE1A4-C004-41A9-B218-595F3AE24386}" type="presParOf" srcId="{A73DBE57-B170-4755-94C7-B143DC47BA8D}" destId="{8B5C0D94-4804-424C-902E-DE594828C01B}" srcOrd="9" destOrd="0" presId="urn:microsoft.com/office/officeart/2005/8/layout/radial6"/>
    <dgm:cxn modelId="{6302F025-62AF-4C66-AEC5-DB256D57D35A}" type="presParOf" srcId="{A73DBE57-B170-4755-94C7-B143DC47BA8D}" destId="{02950D23-4A87-42E5-8BA3-B0331FBE9062}" srcOrd="10" destOrd="0" presId="urn:microsoft.com/office/officeart/2005/8/layout/radial6"/>
    <dgm:cxn modelId="{3DA14DFE-29B3-48CC-9C6B-AAFA89CDA9A0}" type="presParOf" srcId="{A73DBE57-B170-4755-94C7-B143DC47BA8D}" destId="{460719EF-B143-40AD-A314-9B4EFBBCFE79}" srcOrd="11" destOrd="0" presId="urn:microsoft.com/office/officeart/2005/8/layout/radial6"/>
    <dgm:cxn modelId="{EEE78CCB-2373-479F-93C1-1B821610647D}" type="presParOf" srcId="{A73DBE57-B170-4755-94C7-B143DC47BA8D}" destId="{81A3B74B-C699-4C0E-A6E6-EAE24E24583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86527-9E44-42F7-A709-C07151DC8170}" type="doc">
      <dgm:prSet loTypeId="urn:microsoft.com/office/officeart/2005/8/layout/pyramid4" loCatId="pyramid" qsTypeId="urn:microsoft.com/office/officeart/2005/8/quickstyle/simple4" qsCatId="simple" csTypeId="urn:microsoft.com/office/officeart/2005/8/colors/accent3_5" csCatId="accent3" phldr="1"/>
      <dgm:spPr/>
      <dgm:t>
        <a:bodyPr/>
        <a:lstStyle/>
        <a:p>
          <a:endParaRPr lang="en-US"/>
        </a:p>
      </dgm:t>
    </dgm:pt>
    <dgm:pt modelId="{E691A7E3-F6A6-4F0E-ABAD-A860B859006B}">
      <dgm:prSet custT="1"/>
      <dgm:spPr/>
      <dgm:t>
        <a:bodyPr/>
        <a:lstStyle/>
        <a:p>
          <a:pPr rtl="0"/>
          <a:r>
            <a:rPr lang="en-US" sz="2000" spc="-150" dirty="0">
              <a:latin typeface="+mn-lt"/>
            </a:rPr>
            <a:t>Smart Integration</a:t>
          </a:r>
        </a:p>
      </dgm:t>
    </dgm:pt>
    <dgm:pt modelId="{F5B0F7DE-B3DC-43D7-A541-6E3DFD28400E}" type="parTrans" cxnId="{67D78343-5867-42F5-BA53-80726E14A8DE}">
      <dgm:prSet/>
      <dgm:spPr/>
      <dgm:t>
        <a:bodyPr/>
        <a:lstStyle/>
        <a:p>
          <a:endParaRPr lang="en-US">
            <a:latin typeface="+mn-lt"/>
          </a:endParaRPr>
        </a:p>
      </dgm:t>
    </dgm:pt>
    <dgm:pt modelId="{351E275D-0AB4-4FD6-A780-7485B40DD220}" type="sibTrans" cxnId="{67D78343-5867-42F5-BA53-80726E14A8DE}">
      <dgm:prSet/>
      <dgm:spPr/>
      <dgm:t>
        <a:bodyPr/>
        <a:lstStyle/>
        <a:p>
          <a:endParaRPr lang="en-US">
            <a:latin typeface="+mn-lt"/>
          </a:endParaRPr>
        </a:p>
      </dgm:t>
    </dgm:pt>
    <dgm:pt modelId="{DC9F33F2-5440-4EAD-9B7F-591BCD301C66}">
      <dgm:prSet custT="1"/>
      <dgm:spPr/>
      <dgm:t>
        <a:bodyPr/>
        <a:lstStyle/>
        <a:p>
          <a:pPr rtl="0"/>
          <a:r>
            <a:rPr lang="en-US" sz="2000" b="0" i="0" spc="-150" dirty="0">
              <a:latin typeface="+mn-lt"/>
            </a:rPr>
            <a:t>Competitive Pricing</a:t>
          </a:r>
          <a:endParaRPr lang="en-US" sz="2000" spc="-150" dirty="0">
            <a:latin typeface="+mn-lt"/>
          </a:endParaRPr>
        </a:p>
      </dgm:t>
    </dgm:pt>
    <dgm:pt modelId="{89830909-F9E7-47D0-9D20-897662460E98}" type="parTrans" cxnId="{3248DF1A-AB7A-4878-A0EA-3A2F487DE5D2}">
      <dgm:prSet/>
      <dgm:spPr/>
      <dgm:t>
        <a:bodyPr/>
        <a:lstStyle/>
        <a:p>
          <a:endParaRPr lang="en-US">
            <a:latin typeface="+mn-lt"/>
          </a:endParaRPr>
        </a:p>
      </dgm:t>
    </dgm:pt>
    <dgm:pt modelId="{65BA3F3A-08ED-4E01-B860-B175E267333E}" type="sibTrans" cxnId="{3248DF1A-AB7A-4878-A0EA-3A2F487DE5D2}">
      <dgm:prSet/>
      <dgm:spPr/>
      <dgm:t>
        <a:bodyPr/>
        <a:lstStyle/>
        <a:p>
          <a:endParaRPr lang="en-US">
            <a:latin typeface="+mn-lt"/>
          </a:endParaRPr>
        </a:p>
      </dgm:t>
    </dgm:pt>
    <dgm:pt modelId="{0EEF7018-0F17-4B6C-A763-65A8E3520F6E}">
      <dgm:prSet custT="1"/>
      <dgm:spPr/>
      <dgm:t>
        <a:bodyPr/>
        <a:lstStyle/>
        <a:p>
          <a:pPr rtl="0"/>
          <a:r>
            <a:rPr lang="en-US" sz="2000" b="0" i="0" spc="-150" dirty="0">
              <a:latin typeface="+mn-lt"/>
            </a:rPr>
            <a:t>Customized Service</a:t>
          </a:r>
          <a:endParaRPr lang="en-US" sz="2000" spc="-150" dirty="0">
            <a:latin typeface="+mn-lt"/>
          </a:endParaRPr>
        </a:p>
      </dgm:t>
    </dgm:pt>
    <dgm:pt modelId="{4008B161-A584-4DB1-B17D-1A610EB81EDE}" type="parTrans" cxnId="{1AD8FB89-4D49-4577-920B-59544DD77145}">
      <dgm:prSet/>
      <dgm:spPr/>
      <dgm:t>
        <a:bodyPr/>
        <a:lstStyle/>
        <a:p>
          <a:endParaRPr lang="en-US">
            <a:latin typeface="+mn-lt"/>
          </a:endParaRPr>
        </a:p>
      </dgm:t>
    </dgm:pt>
    <dgm:pt modelId="{401CA034-7725-4E50-A4E9-1DACD2EA287B}" type="sibTrans" cxnId="{1AD8FB89-4D49-4577-920B-59544DD77145}">
      <dgm:prSet/>
      <dgm:spPr/>
      <dgm:t>
        <a:bodyPr/>
        <a:lstStyle/>
        <a:p>
          <a:endParaRPr lang="en-US">
            <a:latin typeface="+mn-lt"/>
          </a:endParaRPr>
        </a:p>
      </dgm:t>
    </dgm:pt>
    <dgm:pt modelId="{E2203EAE-16CD-4761-96D3-1F52CB6B503C}">
      <dgm:prSet custT="1"/>
      <dgm:spPr/>
      <dgm:t>
        <a:bodyPr/>
        <a:lstStyle/>
        <a:p>
          <a:pPr rtl="0"/>
          <a:r>
            <a:rPr lang="en-US" sz="2000" b="0" i="0" spc="-150" dirty="0">
              <a:latin typeface="+mn-lt"/>
            </a:rPr>
            <a:t>Satisfying Careers</a:t>
          </a:r>
          <a:endParaRPr lang="en-US" sz="2000" spc="-150" dirty="0">
            <a:latin typeface="+mn-lt"/>
          </a:endParaRPr>
        </a:p>
      </dgm:t>
    </dgm:pt>
    <dgm:pt modelId="{2A529F8B-AA39-46E2-B68E-6631BBF3B85C}" type="parTrans" cxnId="{6F4B1506-9F4E-46A1-994B-271B37005CC2}">
      <dgm:prSet/>
      <dgm:spPr/>
      <dgm:t>
        <a:bodyPr/>
        <a:lstStyle/>
        <a:p>
          <a:endParaRPr lang="en-US">
            <a:latin typeface="+mn-lt"/>
          </a:endParaRPr>
        </a:p>
      </dgm:t>
    </dgm:pt>
    <dgm:pt modelId="{43A97795-E3BA-456A-AC56-9FB8068F7278}" type="sibTrans" cxnId="{6F4B1506-9F4E-46A1-994B-271B37005CC2}">
      <dgm:prSet/>
      <dgm:spPr/>
      <dgm:t>
        <a:bodyPr/>
        <a:lstStyle/>
        <a:p>
          <a:endParaRPr lang="en-US">
            <a:latin typeface="+mn-lt"/>
          </a:endParaRPr>
        </a:p>
      </dgm:t>
    </dgm:pt>
    <dgm:pt modelId="{87562CDF-8325-4DBD-8400-3D481214E7A3}" type="pres">
      <dgm:prSet presAssocID="{DA686527-9E44-42F7-A709-C07151DC8170}" presName="compositeShape" presStyleCnt="0">
        <dgm:presLayoutVars>
          <dgm:chMax val="9"/>
          <dgm:dir/>
          <dgm:resizeHandles val="exact"/>
        </dgm:presLayoutVars>
      </dgm:prSet>
      <dgm:spPr/>
    </dgm:pt>
    <dgm:pt modelId="{6585F199-AA3C-445C-B82B-850301CB7FD4}" type="pres">
      <dgm:prSet presAssocID="{DA686527-9E44-42F7-A709-C07151DC8170}" presName="triangle1" presStyleLbl="node1" presStyleIdx="0" presStyleCnt="4">
        <dgm:presLayoutVars>
          <dgm:bulletEnabled val="1"/>
        </dgm:presLayoutVars>
      </dgm:prSet>
      <dgm:spPr/>
    </dgm:pt>
    <dgm:pt modelId="{44D68A3E-FFA5-4CB8-B930-16FE716FE9B4}" type="pres">
      <dgm:prSet presAssocID="{DA686527-9E44-42F7-A709-C07151DC8170}" presName="triangle2" presStyleLbl="node1" presStyleIdx="1" presStyleCnt="4">
        <dgm:presLayoutVars>
          <dgm:bulletEnabled val="1"/>
        </dgm:presLayoutVars>
      </dgm:prSet>
      <dgm:spPr/>
    </dgm:pt>
    <dgm:pt modelId="{CC36BC6B-11C2-4665-B208-71167783A157}" type="pres">
      <dgm:prSet presAssocID="{DA686527-9E44-42F7-A709-C07151DC8170}" presName="triangle3" presStyleLbl="node1" presStyleIdx="2" presStyleCnt="4" custLinFactNeighborX="0" custLinFactNeighborY="899">
        <dgm:presLayoutVars>
          <dgm:bulletEnabled val="1"/>
        </dgm:presLayoutVars>
      </dgm:prSet>
      <dgm:spPr/>
    </dgm:pt>
    <dgm:pt modelId="{CDBE7E47-0EA6-4CF5-B94A-6EB8BA3905DA}" type="pres">
      <dgm:prSet presAssocID="{DA686527-9E44-42F7-A709-C07151DC8170}" presName="triangle4" presStyleLbl="node1" presStyleIdx="3" presStyleCnt="4">
        <dgm:presLayoutVars>
          <dgm:bulletEnabled val="1"/>
        </dgm:presLayoutVars>
      </dgm:prSet>
      <dgm:spPr/>
    </dgm:pt>
  </dgm:ptLst>
  <dgm:cxnLst>
    <dgm:cxn modelId="{6F4B1506-9F4E-46A1-994B-271B37005CC2}" srcId="{DA686527-9E44-42F7-A709-C07151DC8170}" destId="{E2203EAE-16CD-4761-96D3-1F52CB6B503C}" srcOrd="3" destOrd="0" parTransId="{2A529F8B-AA39-46E2-B68E-6631BBF3B85C}" sibTransId="{43A97795-E3BA-456A-AC56-9FB8068F7278}"/>
    <dgm:cxn modelId="{C1355E0A-96D8-4A5A-91F6-3757F537CA71}" type="presOf" srcId="{DA686527-9E44-42F7-A709-C07151DC8170}" destId="{87562CDF-8325-4DBD-8400-3D481214E7A3}" srcOrd="0" destOrd="0" presId="urn:microsoft.com/office/officeart/2005/8/layout/pyramid4"/>
    <dgm:cxn modelId="{959F1D0C-E56C-44A5-A0DE-14937C52C2BF}" type="presOf" srcId="{E691A7E3-F6A6-4F0E-ABAD-A860B859006B}" destId="{6585F199-AA3C-445C-B82B-850301CB7FD4}" srcOrd="0" destOrd="0" presId="urn:microsoft.com/office/officeart/2005/8/layout/pyramid4"/>
    <dgm:cxn modelId="{3248DF1A-AB7A-4878-A0EA-3A2F487DE5D2}" srcId="{DA686527-9E44-42F7-A709-C07151DC8170}" destId="{DC9F33F2-5440-4EAD-9B7F-591BCD301C66}" srcOrd="2" destOrd="0" parTransId="{89830909-F9E7-47D0-9D20-897662460E98}" sibTransId="{65BA3F3A-08ED-4E01-B860-B175E267333E}"/>
    <dgm:cxn modelId="{67D78343-5867-42F5-BA53-80726E14A8DE}" srcId="{DA686527-9E44-42F7-A709-C07151DC8170}" destId="{E691A7E3-F6A6-4F0E-ABAD-A860B859006B}" srcOrd="0" destOrd="0" parTransId="{F5B0F7DE-B3DC-43D7-A541-6E3DFD28400E}" sibTransId="{351E275D-0AB4-4FD6-A780-7485B40DD220}"/>
    <dgm:cxn modelId="{4CBDEA76-7B94-470A-BDB9-0D9629BD6E9F}" type="presOf" srcId="{DC9F33F2-5440-4EAD-9B7F-591BCD301C66}" destId="{CC36BC6B-11C2-4665-B208-71167783A157}" srcOrd="0" destOrd="0" presId="urn:microsoft.com/office/officeart/2005/8/layout/pyramid4"/>
    <dgm:cxn modelId="{6484817E-C2B8-4D30-872C-7D264F00D69F}" type="presOf" srcId="{0EEF7018-0F17-4B6C-A763-65A8E3520F6E}" destId="{44D68A3E-FFA5-4CB8-B930-16FE716FE9B4}" srcOrd="0" destOrd="0" presId="urn:microsoft.com/office/officeart/2005/8/layout/pyramid4"/>
    <dgm:cxn modelId="{1AD8FB89-4D49-4577-920B-59544DD77145}" srcId="{DA686527-9E44-42F7-A709-C07151DC8170}" destId="{0EEF7018-0F17-4B6C-A763-65A8E3520F6E}" srcOrd="1" destOrd="0" parTransId="{4008B161-A584-4DB1-B17D-1A610EB81EDE}" sibTransId="{401CA034-7725-4E50-A4E9-1DACD2EA287B}"/>
    <dgm:cxn modelId="{E7222FBC-ECF5-4494-9CEE-B64CE5AC7611}" type="presOf" srcId="{E2203EAE-16CD-4761-96D3-1F52CB6B503C}" destId="{CDBE7E47-0EA6-4CF5-B94A-6EB8BA3905DA}" srcOrd="0" destOrd="0" presId="urn:microsoft.com/office/officeart/2005/8/layout/pyramid4"/>
    <dgm:cxn modelId="{4C73D434-1AEE-4DBB-A8F3-B5C8BDC2622A}" type="presParOf" srcId="{87562CDF-8325-4DBD-8400-3D481214E7A3}" destId="{6585F199-AA3C-445C-B82B-850301CB7FD4}" srcOrd="0" destOrd="0" presId="urn:microsoft.com/office/officeart/2005/8/layout/pyramid4"/>
    <dgm:cxn modelId="{8831E647-92E4-4650-8A02-901C25F64CEA}" type="presParOf" srcId="{87562CDF-8325-4DBD-8400-3D481214E7A3}" destId="{44D68A3E-FFA5-4CB8-B930-16FE716FE9B4}" srcOrd="1" destOrd="0" presId="urn:microsoft.com/office/officeart/2005/8/layout/pyramid4"/>
    <dgm:cxn modelId="{753C42C2-DC7B-42AD-86B9-F81D3203C6BB}" type="presParOf" srcId="{87562CDF-8325-4DBD-8400-3D481214E7A3}" destId="{CC36BC6B-11C2-4665-B208-71167783A157}" srcOrd="2" destOrd="0" presId="urn:microsoft.com/office/officeart/2005/8/layout/pyramid4"/>
    <dgm:cxn modelId="{926C8E1C-6055-425A-B37F-6321A4AA781B}" type="presParOf" srcId="{87562CDF-8325-4DBD-8400-3D481214E7A3}" destId="{CDBE7E47-0EA6-4CF5-B94A-6EB8BA3905DA}"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5DAC9A-2A4B-496D-9467-50535D0FB730}" type="doc">
      <dgm:prSet loTypeId="urn:microsoft.com/office/officeart/2005/8/layout/arrow1" loCatId="relationship" qsTypeId="urn:microsoft.com/office/officeart/2005/8/quickstyle/simple1" qsCatId="simple" csTypeId="urn:microsoft.com/office/officeart/2005/8/colors/colorful1" csCatId="colorful" phldr="1"/>
      <dgm:spPr/>
      <dgm:t>
        <a:bodyPr/>
        <a:lstStyle/>
        <a:p>
          <a:endParaRPr lang="en-US"/>
        </a:p>
      </dgm:t>
    </dgm:pt>
    <dgm:pt modelId="{5C37F2AC-7FA3-4F41-9956-6373D11B2CA1}">
      <dgm:prSet custT="1"/>
      <dgm:spPr>
        <a:scene3d>
          <a:camera prst="orthographicFront"/>
          <a:lightRig rig="threePt" dir="t"/>
        </a:scene3d>
        <a:sp3d/>
      </dgm:spPr>
      <dgm:t>
        <a:bodyPr vert="vert270"/>
        <a:lstStyle/>
        <a:p>
          <a:pPr rtl="0"/>
          <a:r>
            <a:rPr lang="en-US" sz="1800" b="1" i="0" dirty="0"/>
            <a:t>Passion</a:t>
          </a:r>
          <a:endParaRPr lang="en-US" sz="1800" b="1" dirty="0"/>
        </a:p>
      </dgm:t>
    </dgm:pt>
    <dgm:pt modelId="{BC7B7388-BD6C-427E-8898-7EAA40DD1C98}" type="parTrans" cxnId="{E428204A-B3A8-4E50-BDE6-9024D32F169D}">
      <dgm:prSet/>
      <dgm:spPr/>
      <dgm:t>
        <a:bodyPr/>
        <a:lstStyle/>
        <a:p>
          <a:endParaRPr lang="en-US"/>
        </a:p>
      </dgm:t>
    </dgm:pt>
    <dgm:pt modelId="{678A5BDA-3D7C-4BDD-BCA7-7B4E1FD9C70B}" type="sibTrans" cxnId="{E428204A-B3A8-4E50-BDE6-9024D32F169D}">
      <dgm:prSet/>
      <dgm:spPr/>
      <dgm:t>
        <a:bodyPr/>
        <a:lstStyle/>
        <a:p>
          <a:endParaRPr lang="en-US"/>
        </a:p>
      </dgm:t>
    </dgm:pt>
    <dgm:pt modelId="{09A203B2-888E-417F-AE8B-7DA29AAD3104}">
      <dgm:prSet custT="1"/>
      <dgm:spPr/>
      <dgm:t>
        <a:bodyPr vert="vert"/>
        <a:lstStyle/>
        <a:p>
          <a:pPr rtl="0"/>
          <a:r>
            <a:rPr lang="en-US" sz="1800" b="1" i="0" dirty="0"/>
            <a:t>Safety &amp; Health</a:t>
          </a:r>
          <a:endParaRPr lang="en-US" sz="1800" b="1" dirty="0"/>
        </a:p>
      </dgm:t>
    </dgm:pt>
    <dgm:pt modelId="{6FC66CC2-2355-4EF6-BF26-B5C1D0649778}" type="parTrans" cxnId="{2953EA7D-1D31-4EF9-8E50-15C1522157E5}">
      <dgm:prSet/>
      <dgm:spPr/>
      <dgm:t>
        <a:bodyPr/>
        <a:lstStyle/>
        <a:p>
          <a:endParaRPr lang="en-US"/>
        </a:p>
      </dgm:t>
    </dgm:pt>
    <dgm:pt modelId="{1E6BFE16-E52E-4420-AFAE-0BCB67FE598C}" type="sibTrans" cxnId="{2953EA7D-1D31-4EF9-8E50-15C1522157E5}">
      <dgm:prSet/>
      <dgm:spPr/>
      <dgm:t>
        <a:bodyPr/>
        <a:lstStyle/>
        <a:p>
          <a:endParaRPr lang="en-US"/>
        </a:p>
      </dgm:t>
    </dgm:pt>
    <dgm:pt modelId="{768725A0-5AF2-4D68-947F-6D4CE1C060E6}">
      <dgm:prSet custT="1"/>
      <dgm:spPr/>
      <dgm:t>
        <a:bodyPr/>
        <a:lstStyle/>
        <a:p>
          <a:pPr rtl="0"/>
          <a:r>
            <a:rPr lang="en-US" sz="1800" b="1" i="0" dirty="0"/>
            <a:t>Ethics</a:t>
          </a:r>
          <a:endParaRPr lang="en-US" sz="1800" b="1" dirty="0"/>
        </a:p>
      </dgm:t>
    </dgm:pt>
    <dgm:pt modelId="{24399603-F26D-41C9-A1DE-D52393F97C77}" type="parTrans" cxnId="{2218B996-D2B4-45B4-B757-6284AD418F1F}">
      <dgm:prSet/>
      <dgm:spPr/>
      <dgm:t>
        <a:bodyPr/>
        <a:lstStyle/>
        <a:p>
          <a:endParaRPr lang="en-US"/>
        </a:p>
      </dgm:t>
    </dgm:pt>
    <dgm:pt modelId="{532270DB-BFAE-469D-BEF1-D25E5D0E22C0}" type="sibTrans" cxnId="{2218B996-D2B4-45B4-B757-6284AD418F1F}">
      <dgm:prSet/>
      <dgm:spPr/>
      <dgm:t>
        <a:bodyPr/>
        <a:lstStyle/>
        <a:p>
          <a:endParaRPr lang="en-US"/>
        </a:p>
      </dgm:t>
    </dgm:pt>
    <dgm:pt modelId="{CD29800A-4E9F-4D6A-B3E3-8E93DD83E43E}">
      <dgm:prSet custT="1"/>
      <dgm:spPr/>
      <dgm:t>
        <a:bodyPr vert="vert270"/>
        <a:lstStyle/>
        <a:p>
          <a:pPr rtl="0"/>
          <a:r>
            <a:rPr lang="en-US" sz="1800" b="0" i="0" dirty="0"/>
            <a:t>Integrity</a:t>
          </a:r>
          <a:endParaRPr lang="en-US" sz="1800" b="1" dirty="0"/>
        </a:p>
      </dgm:t>
    </dgm:pt>
    <dgm:pt modelId="{51651D56-881C-4F3C-A502-3B8D97E34740}" type="parTrans" cxnId="{C6806B8D-EDAD-4BC7-BD0A-66CF2087AC41}">
      <dgm:prSet/>
      <dgm:spPr/>
      <dgm:t>
        <a:bodyPr/>
        <a:lstStyle/>
        <a:p>
          <a:endParaRPr lang="en-US"/>
        </a:p>
      </dgm:t>
    </dgm:pt>
    <dgm:pt modelId="{D103C707-1907-4DDC-84AC-C5F6273F2D57}" type="sibTrans" cxnId="{C6806B8D-EDAD-4BC7-BD0A-66CF2087AC41}">
      <dgm:prSet/>
      <dgm:spPr/>
      <dgm:t>
        <a:bodyPr/>
        <a:lstStyle/>
        <a:p>
          <a:endParaRPr lang="en-US"/>
        </a:p>
      </dgm:t>
    </dgm:pt>
    <dgm:pt modelId="{3733946A-C74A-4FB3-A9E6-BA11D480274E}">
      <dgm:prSet custT="1"/>
      <dgm:spPr/>
      <dgm:t>
        <a:bodyPr/>
        <a:lstStyle/>
        <a:p>
          <a:pPr rtl="0"/>
          <a:r>
            <a:rPr lang="en-US" sz="1800" b="1" i="0" dirty="0"/>
            <a:t>People</a:t>
          </a:r>
          <a:endParaRPr lang="en-US" sz="1800" b="1" dirty="0"/>
        </a:p>
      </dgm:t>
    </dgm:pt>
    <dgm:pt modelId="{B8ECE1B1-1A3F-4C96-9B86-E6E72A9EC2F5}" type="parTrans" cxnId="{4194EBCC-5F4D-4FD3-A45F-C1A66694E1CB}">
      <dgm:prSet/>
      <dgm:spPr/>
      <dgm:t>
        <a:bodyPr/>
        <a:lstStyle/>
        <a:p>
          <a:endParaRPr lang="en-US"/>
        </a:p>
      </dgm:t>
    </dgm:pt>
    <dgm:pt modelId="{6407EA2B-567B-4238-9E15-86902AD72B62}" type="sibTrans" cxnId="{4194EBCC-5F4D-4FD3-A45F-C1A66694E1CB}">
      <dgm:prSet/>
      <dgm:spPr/>
      <dgm:t>
        <a:bodyPr/>
        <a:lstStyle/>
        <a:p>
          <a:endParaRPr lang="en-US"/>
        </a:p>
      </dgm:t>
    </dgm:pt>
    <dgm:pt modelId="{7BEECDE6-B7FD-41AF-B27F-0C4D02B603A7}">
      <dgm:prSet custT="1"/>
      <dgm:spPr/>
      <dgm:t>
        <a:bodyPr vert="vert"/>
        <a:lstStyle/>
        <a:p>
          <a:pPr rtl="0"/>
          <a:r>
            <a:rPr lang="en-US" sz="1400" b="1" i="0" dirty="0"/>
            <a:t>Professional</a:t>
          </a:r>
          <a:endParaRPr lang="en-US" sz="1600" b="1" dirty="0"/>
        </a:p>
      </dgm:t>
    </dgm:pt>
    <dgm:pt modelId="{F9584617-58BC-4C94-A4C2-9B5F34547493}" type="parTrans" cxnId="{DAF74A45-3804-488A-A08B-3C097463067B}">
      <dgm:prSet/>
      <dgm:spPr/>
      <dgm:t>
        <a:bodyPr/>
        <a:lstStyle/>
        <a:p>
          <a:endParaRPr lang="en-US"/>
        </a:p>
      </dgm:t>
    </dgm:pt>
    <dgm:pt modelId="{6833BFC9-3058-49A4-8F53-B26182C7CC23}" type="sibTrans" cxnId="{DAF74A45-3804-488A-A08B-3C097463067B}">
      <dgm:prSet/>
      <dgm:spPr/>
      <dgm:t>
        <a:bodyPr/>
        <a:lstStyle/>
        <a:p>
          <a:endParaRPr lang="en-US"/>
        </a:p>
      </dgm:t>
    </dgm:pt>
    <dgm:pt modelId="{9E895CD3-D25A-4126-AA7C-B10BFE859F96}">
      <dgm:prSet custT="1"/>
      <dgm:spPr/>
      <dgm:t>
        <a:bodyPr vert="vert"/>
        <a:lstStyle/>
        <a:p>
          <a:pPr rtl="0"/>
          <a:r>
            <a:rPr lang="en-US" sz="1400" b="1" i="0" dirty="0"/>
            <a:t>Sustainable</a:t>
          </a:r>
          <a:endParaRPr lang="en-US" sz="1400" b="1" dirty="0"/>
        </a:p>
      </dgm:t>
    </dgm:pt>
    <dgm:pt modelId="{4FA223CB-7FFD-46B4-BFAE-E826A55536FD}" type="parTrans" cxnId="{1EE2E4F6-5870-41BA-B856-CC9992F9ED93}">
      <dgm:prSet/>
      <dgm:spPr/>
      <dgm:t>
        <a:bodyPr/>
        <a:lstStyle/>
        <a:p>
          <a:endParaRPr lang="en-US"/>
        </a:p>
      </dgm:t>
    </dgm:pt>
    <dgm:pt modelId="{8D045BE5-C5B4-488D-8AD9-115DE9AC33B4}" type="sibTrans" cxnId="{1EE2E4F6-5870-41BA-B856-CC9992F9ED93}">
      <dgm:prSet/>
      <dgm:spPr/>
      <dgm:t>
        <a:bodyPr/>
        <a:lstStyle/>
        <a:p>
          <a:endParaRPr lang="en-US"/>
        </a:p>
      </dgm:t>
    </dgm:pt>
    <dgm:pt modelId="{30E02206-6A47-4B10-9408-0D3CDDD460C8}">
      <dgm:prSet custT="1"/>
      <dgm:spPr/>
      <dgm:t>
        <a:bodyPr vert="vert270"/>
        <a:lstStyle/>
        <a:p>
          <a:pPr rtl="0"/>
          <a:r>
            <a:rPr lang="en-US" sz="1800" b="1" i="0" dirty="0"/>
            <a:t>Quality</a:t>
          </a:r>
          <a:endParaRPr lang="en-US" sz="1800" b="1" dirty="0"/>
        </a:p>
      </dgm:t>
    </dgm:pt>
    <dgm:pt modelId="{16080FAA-E675-4807-BD82-2EDDDC4F3841}" type="parTrans" cxnId="{EDC31202-1101-4F3C-9685-7C6AA06EFA49}">
      <dgm:prSet/>
      <dgm:spPr/>
      <dgm:t>
        <a:bodyPr/>
        <a:lstStyle/>
        <a:p>
          <a:endParaRPr lang="en-US"/>
        </a:p>
      </dgm:t>
    </dgm:pt>
    <dgm:pt modelId="{FA819EDD-B3B4-4111-9B85-F5D1B602CA0F}" type="sibTrans" cxnId="{EDC31202-1101-4F3C-9685-7C6AA06EFA49}">
      <dgm:prSet/>
      <dgm:spPr/>
      <dgm:t>
        <a:bodyPr/>
        <a:lstStyle/>
        <a:p>
          <a:endParaRPr lang="en-US"/>
        </a:p>
      </dgm:t>
    </dgm:pt>
    <dgm:pt modelId="{BD46C32F-0043-431A-A348-E2E0DDD5E808}">
      <dgm:prSet custT="1"/>
      <dgm:spPr/>
      <dgm:t>
        <a:bodyPr/>
        <a:lstStyle/>
        <a:p>
          <a:pPr rtl="0"/>
          <a:r>
            <a:rPr lang="en-US" sz="1800" b="1" i="0" dirty="0"/>
            <a:t>Client-Oriented</a:t>
          </a:r>
          <a:endParaRPr lang="en-US" sz="1800" b="1" dirty="0"/>
        </a:p>
      </dgm:t>
    </dgm:pt>
    <dgm:pt modelId="{9E45E0BC-8B34-44AB-9F58-C5E622E5E240}" type="parTrans" cxnId="{D0E61D86-41F9-48A6-834D-96B5E82AF2F6}">
      <dgm:prSet/>
      <dgm:spPr/>
      <dgm:t>
        <a:bodyPr/>
        <a:lstStyle/>
        <a:p>
          <a:endParaRPr lang="en-US"/>
        </a:p>
      </dgm:t>
    </dgm:pt>
    <dgm:pt modelId="{7E87F7ED-A242-423E-96F8-15507C86B93D}" type="sibTrans" cxnId="{D0E61D86-41F9-48A6-834D-96B5E82AF2F6}">
      <dgm:prSet/>
      <dgm:spPr/>
      <dgm:t>
        <a:bodyPr/>
        <a:lstStyle/>
        <a:p>
          <a:endParaRPr lang="en-US"/>
        </a:p>
      </dgm:t>
    </dgm:pt>
    <dgm:pt modelId="{8B854E14-6EA1-4B6D-BFCE-C933C3EF9E10}">
      <dgm:prSet custT="1"/>
      <dgm:spPr/>
      <dgm:t>
        <a:bodyPr vert="horz" anchor="ctr" anchorCtr="0"/>
        <a:lstStyle/>
        <a:p>
          <a:pPr rtl="0"/>
          <a:r>
            <a:rPr lang="en-US" sz="1700" b="1" i="0" dirty="0"/>
            <a:t>Innovation</a:t>
          </a:r>
          <a:endParaRPr lang="en-US" sz="1700" b="1" dirty="0"/>
        </a:p>
      </dgm:t>
    </dgm:pt>
    <dgm:pt modelId="{682D1F50-D136-46A4-A5A0-F63DDCCC8D8B}" type="parTrans" cxnId="{46A0F567-630E-4EBD-8F1E-8E1CF39CD3AE}">
      <dgm:prSet/>
      <dgm:spPr/>
      <dgm:t>
        <a:bodyPr/>
        <a:lstStyle/>
        <a:p>
          <a:endParaRPr lang="en-US"/>
        </a:p>
      </dgm:t>
    </dgm:pt>
    <dgm:pt modelId="{CD0BC317-A54C-477C-AC20-07FD593BA416}" type="sibTrans" cxnId="{46A0F567-630E-4EBD-8F1E-8E1CF39CD3AE}">
      <dgm:prSet/>
      <dgm:spPr/>
      <dgm:t>
        <a:bodyPr/>
        <a:lstStyle/>
        <a:p>
          <a:endParaRPr lang="en-US"/>
        </a:p>
      </dgm:t>
    </dgm:pt>
    <dgm:pt modelId="{05DFC098-5AAF-4F8E-B9B1-89A60D1F94E8}" type="pres">
      <dgm:prSet presAssocID="{985DAC9A-2A4B-496D-9467-50535D0FB730}" presName="cycle" presStyleCnt="0">
        <dgm:presLayoutVars>
          <dgm:dir/>
          <dgm:resizeHandles val="exact"/>
        </dgm:presLayoutVars>
      </dgm:prSet>
      <dgm:spPr/>
    </dgm:pt>
    <dgm:pt modelId="{5D7697BB-AB24-427C-BD15-2176561EDFBA}" type="pres">
      <dgm:prSet presAssocID="{5C37F2AC-7FA3-4F41-9956-6373D11B2CA1}" presName="arrow" presStyleLbl="node1" presStyleIdx="0" presStyleCnt="10">
        <dgm:presLayoutVars>
          <dgm:bulletEnabled val="1"/>
        </dgm:presLayoutVars>
      </dgm:prSet>
      <dgm:spPr/>
    </dgm:pt>
    <dgm:pt modelId="{54D28AC3-A26A-44AE-8DBC-998655B83392}" type="pres">
      <dgm:prSet presAssocID="{CD29800A-4E9F-4D6A-B3E3-8E93DD83E43E}" presName="arrow" presStyleLbl="node1" presStyleIdx="1" presStyleCnt="10">
        <dgm:presLayoutVars>
          <dgm:bulletEnabled val="1"/>
        </dgm:presLayoutVars>
      </dgm:prSet>
      <dgm:spPr/>
    </dgm:pt>
    <dgm:pt modelId="{5DDCCE87-4DFA-4774-8EF0-23EE6C00D8C3}" type="pres">
      <dgm:prSet presAssocID="{768725A0-5AF2-4D68-947F-6D4CE1C060E6}" presName="arrow" presStyleLbl="node1" presStyleIdx="2" presStyleCnt="10">
        <dgm:presLayoutVars>
          <dgm:bulletEnabled val="1"/>
        </dgm:presLayoutVars>
      </dgm:prSet>
      <dgm:spPr/>
    </dgm:pt>
    <dgm:pt modelId="{59830E18-B26E-4CE5-8C1D-8C49E82295C7}" type="pres">
      <dgm:prSet presAssocID="{3733946A-C74A-4FB3-A9E6-BA11D480274E}" presName="arrow" presStyleLbl="node1" presStyleIdx="3" presStyleCnt="10">
        <dgm:presLayoutVars>
          <dgm:bulletEnabled val="1"/>
        </dgm:presLayoutVars>
      </dgm:prSet>
      <dgm:spPr/>
    </dgm:pt>
    <dgm:pt modelId="{18DBDEC1-73B0-4A23-AC7E-25C9A7CE5FCC}" type="pres">
      <dgm:prSet presAssocID="{7BEECDE6-B7FD-41AF-B27F-0C4D02B603A7}" presName="arrow" presStyleLbl="node1" presStyleIdx="4" presStyleCnt="10">
        <dgm:presLayoutVars>
          <dgm:bulletEnabled val="1"/>
        </dgm:presLayoutVars>
      </dgm:prSet>
      <dgm:spPr/>
    </dgm:pt>
    <dgm:pt modelId="{79118833-DD3C-4117-964C-55F89816E4D0}" type="pres">
      <dgm:prSet presAssocID="{9E895CD3-D25A-4126-AA7C-B10BFE859F96}" presName="arrow" presStyleLbl="node1" presStyleIdx="5" presStyleCnt="10">
        <dgm:presLayoutVars>
          <dgm:bulletEnabled val="1"/>
        </dgm:presLayoutVars>
      </dgm:prSet>
      <dgm:spPr/>
    </dgm:pt>
    <dgm:pt modelId="{A2E980D5-0D91-46F2-B82C-E364C81FFF26}" type="pres">
      <dgm:prSet presAssocID="{30E02206-6A47-4B10-9408-0D3CDDD460C8}" presName="arrow" presStyleLbl="node1" presStyleIdx="6" presStyleCnt="10">
        <dgm:presLayoutVars>
          <dgm:bulletEnabled val="1"/>
        </dgm:presLayoutVars>
      </dgm:prSet>
      <dgm:spPr/>
    </dgm:pt>
    <dgm:pt modelId="{E711E941-6B18-4CA4-A994-7E2889806D50}" type="pres">
      <dgm:prSet presAssocID="{BD46C32F-0043-431A-A348-E2E0DDD5E808}" presName="arrow" presStyleLbl="node1" presStyleIdx="7" presStyleCnt="10">
        <dgm:presLayoutVars>
          <dgm:bulletEnabled val="1"/>
        </dgm:presLayoutVars>
      </dgm:prSet>
      <dgm:spPr/>
    </dgm:pt>
    <dgm:pt modelId="{7FC0D64E-EA99-4A8E-B0B1-4CEBDE5CB730}" type="pres">
      <dgm:prSet presAssocID="{8B854E14-6EA1-4B6D-BFCE-C933C3EF9E10}" presName="arrow" presStyleLbl="node1" presStyleIdx="8" presStyleCnt="10">
        <dgm:presLayoutVars>
          <dgm:bulletEnabled val="1"/>
        </dgm:presLayoutVars>
      </dgm:prSet>
      <dgm:spPr/>
    </dgm:pt>
    <dgm:pt modelId="{1F36742B-7BC0-48D4-8BF7-248F10537822}" type="pres">
      <dgm:prSet presAssocID="{09A203B2-888E-417F-AE8B-7DA29AAD3104}" presName="arrow" presStyleLbl="node1" presStyleIdx="9" presStyleCnt="10">
        <dgm:presLayoutVars>
          <dgm:bulletEnabled val="1"/>
        </dgm:presLayoutVars>
      </dgm:prSet>
      <dgm:spPr/>
    </dgm:pt>
  </dgm:ptLst>
  <dgm:cxnLst>
    <dgm:cxn modelId="{EDC31202-1101-4F3C-9685-7C6AA06EFA49}" srcId="{985DAC9A-2A4B-496D-9467-50535D0FB730}" destId="{30E02206-6A47-4B10-9408-0D3CDDD460C8}" srcOrd="6" destOrd="0" parTransId="{16080FAA-E675-4807-BD82-2EDDDC4F3841}" sibTransId="{FA819EDD-B3B4-4111-9B85-F5D1B602CA0F}"/>
    <dgm:cxn modelId="{EEC8A80B-CAF0-461E-9120-21748AF5FAD7}" type="presOf" srcId="{30E02206-6A47-4B10-9408-0D3CDDD460C8}" destId="{A2E980D5-0D91-46F2-B82C-E364C81FFF26}" srcOrd="0" destOrd="0" presId="urn:microsoft.com/office/officeart/2005/8/layout/arrow1"/>
    <dgm:cxn modelId="{A7E7360E-503E-49BD-97B7-B61FA1292DB9}" type="presOf" srcId="{5C37F2AC-7FA3-4F41-9956-6373D11B2CA1}" destId="{5D7697BB-AB24-427C-BD15-2176561EDFBA}" srcOrd="0" destOrd="0" presId="urn:microsoft.com/office/officeart/2005/8/layout/arrow1"/>
    <dgm:cxn modelId="{8FEF0C0F-46E9-4127-ADD6-FAB165866696}" type="presOf" srcId="{BD46C32F-0043-431A-A348-E2E0DDD5E808}" destId="{E711E941-6B18-4CA4-A994-7E2889806D50}" srcOrd="0" destOrd="0" presId="urn:microsoft.com/office/officeart/2005/8/layout/arrow1"/>
    <dgm:cxn modelId="{E0F08D1E-56D6-4318-9475-AE8EAF932D4E}" type="presOf" srcId="{3733946A-C74A-4FB3-A9E6-BA11D480274E}" destId="{59830E18-B26E-4CE5-8C1D-8C49E82295C7}" srcOrd="0" destOrd="0" presId="urn:microsoft.com/office/officeart/2005/8/layout/arrow1"/>
    <dgm:cxn modelId="{DAF74A45-3804-488A-A08B-3C097463067B}" srcId="{985DAC9A-2A4B-496D-9467-50535D0FB730}" destId="{7BEECDE6-B7FD-41AF-B27F-0C4D02B603A7}" srcOrd="4" destOrd="0" parTransId="{F9584617-58BC-4C94-A4C2-9B5F34547493}" sibTransId="{6833BFC9-3058-49A4-8F53-B26182C7CC23}"/>
    <dgm:cxn modelId="{46A0F567-630E-4EBD-8F1E-8E1CF39CD3AE}" srcId="{985DAC9A-2A4B-496D-9467-50535D0FB730}" destId="{8B854E14-6EA1-4B6D-BFCE-C933C3EF9E10}" srcOrd="8" destOrd="0" parTransId="{682D1F50-D136-46A4-A5A0-F63DDCCC8D8B}" sibTransId="{CD0BC317-A54C-477C-AC20-07FD593BA416}"/>
    <dgm:cxn modelId="{E428204A-B3A8-4E50-BDE6-9024D32F169D}" srcId="{985DAC9A-2A4B-496D-9467-50535D0FB730}" destId="{5C37F2AC-7FA3-4F41-9956-6373D11B2CA1}" srcOrd="0" destOrd="0" parTransId="{BC7B7388-BD6C-427E-8898-7EAA40DD1C98}" sibTransId="{678A5BDA-3D7C-4BDD-BCA7-7B4E1FD9C70B}"/>
    <dgm:cxn modelId="{06D00D71-C155-475D-B850-1D443F726075}" type="presOf" srcId="{09A203B2-888E-417F-AE8B-7DA29AAD3104}" destId="{1F36742B-7BC0-48D4-8BF7-248F10537822}" srcOrd="0" destOrd="0" presId="urn:microsoft.com/office/officeart/2005/8/layout/arrow1"/>
    <dgm:cxn modelId="{B6867457-9DA3-4F6D-BAB6-8F0EEC2F998E}" type="presOf" srcId="{8B854E14-6EA1-4B6D-BFCE-C933C3EF9E10}" destId="{7FC0D64E-EA99-4A8E-B0B1-4CEBDE5CB730}" srcOrd="0" destOrd="0" presId="urn:microsoft.com/office/officeart/2005/8/layout/arrow1"/>
    <dgm:cxn modelId="{2953EA7D-1D31-4EF9-8E50-15C1522157E5}" srcId="{985DAC9A-2A4B-496D-9467-50535D0FB730}" destId="{09A203B2-888E-417F-AE8B-7DA29AAD3104}" srcOrd="9" destOrd="0" parTransId="{6FC66CC2-2355-4EF6-BF26-B5C1D0649778}" sibTransId="{1E6BFE16-E52E-4420-AFAE-0BCB67FE598C}"/>
    <dgm:cxn modelId="{D0E61D86-41F9-48A6-834D-96B5E82AF2F6}" srcId="{985DAC9A-2A4B-496D-9467-50535D0FB730}" destId="{BD46C32F-0043-431A-A348-E2E0DDD5E808}" srcOrd="7" destOrd="0" parTransId="{9E45E0BC-8B34-44AB-9F58-C5E622E5E240}" sibTransId="{7E87F7ED-A242-423E-96F8-15507C86B93D}"/>
    <dgm:cxn modelId="{C6806B8D-EDAD-4BC7-BD0A-66CF2087AC41}" srcId="{985DAC9A-2A4B-496D-9467-50535D0FB730}" destId="{CD29800A-4E9F-4D6A-B3E3-8E93DD83E43E}" srcOrd="1" destOrd="0" parTransId="{51651D56-881C-4F3C-A502-3B8D97E34740}" sibTransId="{D103C707-1907-4DDC-84AC-C5F6273F2D57}"/>
    <dgm:cxn modelId="{532BBA95-E613-40FE-BA0A-ED48CCD856A5}" type="presOf" srcId="{7BEECDE6-B7FD-41AF-B27F-0C4D02B603A7}" destId="{18DBDEC1-73B0-4A23-AC7E-25C9A7CE5FCC}" srcOrd="0" destOrd="0" presId="urn:microsoft.com/office/officeart/2005/8/layout/arrow1"/>
    <dgm:cxn modelId="{2218B996-D2B4-45B4-B757-6284AD418F1F}" srcId="{985DAC9A-2A4B-496D-9467-50535D0FB730}" destId="{768725A0-5AF2-4D68-947F-6D4CE1C060E6}" srcOrd="2" destOrd="0" parTransId="{24399603-F26D-41C9-A1DE-D52393F97C77}" sibTransId="{532270DB-BFAE-469D-BEF1-D25E5D0E22C0}"/>
    <dgm:cxn modelId="{851A0CC7-088E-4512-9E4F-4C33D25B1DFD}" type="presOf" srcId="{CD29800A-4E9F-4D6A-B3E3-8E93DD83E43E}" destId="{54D28AC3-A26A-44AE-8DBC-998655B83392}" srcOrd="0" destOrd="0" presId="urn:microsoft.com/office/officeart/2005/8/layout/arrow1"/>
    <dgm:cxn modelId="{637F37C8-7CBA-4126-AEF0-0C89E6050535}" type="presOf" srcId="{985DAC9A-2A4B-496D-9467-50535D0FB730}" destId="{05DFC098-5AAF-4F8E-B9B1-89A60D1F94E8}" srcOrd="0" destOrd="0" presId="urn:microsoft.com/office/officeart/2005/8/layout/arrow1"/>
    <dgm:cxn modelId="{4194EBCC-5F4D-4FD3-A45F-C1A66694E1CB}" srcId="{985DAC9A-2A4B-496D-9467-50535D0FB730}" destId="{3733946A-C74A-4FB3-A9E6-BA11D480274E}" srcOrd="3" destOrd="0" parTransId="{B8ECE1B1-1A3F-4C96-9B86-E6E72A9EC2F5}" sibTransId="{6407EA2B-567B-4238-9E15-86902AD72B62}"/>
    <dgm:cxn modelId="{8F40DDD6-8330-4862-B74D-2278A5E5FE4D}" type="presOf" srcId="{768725A0-5AF2-4D68-947F-6D4CE1C060E6}" destId="{5DDCCE87-4DFA-4774-8EF0-23EE6C00D8C3}" srcOrd="0" destOrd="0" presId="urn:microsoft.com/office/officeart/2005/8/layout/arrow1"/>
    <dgm:cxn modelId="{1EE2E4F6-5870-41BA-B856-CC9992F9ED93}" srcId="{985DAC9A-2A4B-496D-9467-50535D0FB730}" destId="{9E895CD3-D25A-4126-AA7C-B10BFE859F96}" srcOrd="5" destOrd="0" parTransId="{4FA223CB-7FFD-46B4-BFAE-E826A55536FD}" sibTransId="{8D045BE5-C5B4-488D-8AD9-115DE9AC33B4}"/>
    <dgm:cxn modelId="{E17D7EFC-0905-40CD-8EED-B010171A7003}" type="presOf" srcId="{9E895CD3-D25A-4126-AA7C-B10BFE859F96}" destId="{79118833-DD3C-4117-964C-55F89816E4D0}" srcOrd="0" destOrd="0" presId="urn:microsoft.com/office/officeart/2005/8/layout/arrow1"/>
    <dgm:cxn modelId="{ED431A8C-07A0-4C00-9D4E-79C7E4A53870}" type="presParOf" srcId="{05DFC098-5AAF-4F8E-B9B1-89A60D1F94E8}" destId="{5D7697BB-AB24-427C-BD15-2176561EDFBA}" srcOrd="0" destOrd="0" presId="urn:microsoft.com/office/officeart/2005/8/layout/arrow1"/>
    <dgm:cxn modelId="{8B9A492B-7BB3-45B7-A749-D1AE50E2701E}" type="presParOf" srcId="{05DFC098-5AAF-4F8E-B9B1-89A60D1F94E8}" destId="{54D28AC3-A26A-44AE-8DBC-998655B83392}" srcOrd="1" destOrd="0" presId="urn:microsoft.com/office/officeart/2005/8/layout/arrow1"/>
    <dgm:cxn modelId="{E6238112-63B9-4216-A3C3-5BC5FE9D65D1}" type="presParOf" srcId="{05DFC098-5AAF-4F8E-B9B1-89A60D1F94E8}" destId="{5DDCCE87-4DFA-4774-8EF0-23EE6C00D8C3}" srcOrd="2" destOrd="0" presId="urn:microsoft.com/office/officeart/2005/8/layout/arrow1"/>
    <dgm:cxn modelId="{105D67B1-2C61-408B-B6F1-EBFEEADA84E8}" type="presParOf" srcId="{05DFC098-5AAF-4F8E-B9B1-89A60D1F94E8}" destId="{59830E18-B26E-4CE5-8C1D-8C49E82295C7}" srcOrd="3" destOrd="0" presId="urn:microsoft.com/office/officeart/2005/8/layout/arrow1"/>
    <dgm:cxn modelId="{95216120-C52B-44DD-823B-69EDF93CFD3E}" type="presParOf" srcId="{05DFC098-5AAF-4F8E-B9B1-89A60D1F94E8}" destId="{18DBDEC1-73B0-4A23-AC7E-25C9A7CE5FCC}" srcOrd="4" destOrd="0" presId="urn:microsoft.com/office/officeart/2005/8/layout/arrow1"/>
    <dgm:cxn modelId="{3E88C979-F4BE-4614-8952-BA7E5A6E5806}" type="presParOf" srcId="{05DFC098-5AAF-4F8E-B9B1-89A60D1F94E8}" destId="{79118833-DD3C-4117-964C-55F89816E4D0}" srcOrd="5" destOrd="0" presId="urn:microsoft.com/office/officeart/2005/8/layout/arrow1"/>
    <dgm:cxn modelId="{D7201963-1EDF-4879-AB73-A42161805DBB}" type="presParOf" srcId="{05DFC098-5AAF-4F8E-B9B1-89A60D1F94E8}" destId="{A2E980D5-0D91-46F2-B82C-E364C81FFF26}" srcOrd="6" destOrd="0" presId="urn:microsoft.com/office/officeart/2005/8/layout/arrow1"/>
    <dgm:cxn modelId="{7E31EDA3-44D2-4EBA-811E-9E644D157331}" type="presParOf" srcId="{05DFC098-5AAF-4F8E-B9B1-89A60D1F94E8}" destId="{E711E941-6B18-4CA4-A994-7E2889806D50}" srcOrd="7" destOrd="0" presId="urn:microsoft.com/office/officeart/2005/8/layout/arrow1"/>
    <dgm:cxn modelId="{06437D74-C2EC-45CB-A4A7-F4E24CCA744D}" type="presParOf" srcId="{05DFC098-5AAF-4F8E-B9B1-89A60D1F94E8}" destId="{7FC0D64E-EA99-4A8E-B0B1-4CEBDE5CB730}" srcOrd="8" destOrd="0" presId="urn:microsoft.com/office/officeart/2005/8/layout/arrow1"/>
    <dgm:cxn modelId="{2F0475AF-14CA-45FA-9F67-61D6909A9583}" type="presParOf" srcId="{05DFC098-5AAF-4F8E-B9B1-89A60D1F94E8}" destId="{1F36742B-7BC0-48D4-8BF7-248F10537822}" srcOrd="9" destOrd="0" presId="urn:microsoft.com/office/officeart/2005/8/layout/arrow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93E27D-779C-4B40-A42A-8F1267AF733F}" type="doc">
      <dgm:prSet loTypeId="urn:microsoft.com/office/officeart/2005/8/layout/lProcess3" loCatId="process" qsTypeId="urn:microsoft.com/office/officeart/2005/8/quickstyle/3d5" qsCatId="3D" csTypeId="urn:microsoft.com/office/officeart/2005/8/colors/colorful1" csCatId="colorful" phldr="1"/>
      <dgm:spPr>
        <a:scene3d>
          <a:camera prst="perspectiveHeroicExtremeRightFacing" fov="3000000" zoom="95000">
            <a:rot lat="21025545" lon="779735" rev="687971"/>
          </a:camera>
          <a:lightRig rig="flat" dir="t"/>
        </a:scene3d>
      </dgm:spPr>
      <dgm:t>
        <a:bodyPr/>
        <a:lstStyle/>
        <a:p>
          <a:endParaRPr lang="en-US"/>
        </a:p>
      </dgm:t>
    </dgm:pt>
    <dgm:pt modelId="{A69C96EB-2790-44B8-BBDD-04D383CE4BFA}">
      <dgm:prSet/>
      <dgm:spPr>
        <a:solidFill>
          <a:srgbClr val="C00000"/>
        </a:solidFill>
        <a:sp3d z="685800" extrusionH="381000" contourW="38100" prstMaterial="matte">
          <a:contourClr>
            <a:schemeClr val="lt1"/>
          </a:contourClr>
        </a:sp3d>
      </dgm:spPr>
      <dgm:t>
        <a:bodyPr>
          <a:sp3d prstMaterial="matte"/>
        </a:bodyPr>
        <a:lstStyle/>
        <a:p>
          <a:pPr rtl="0"/>
          <a:r>
            <a:rPr lang="en-US" b="0" i="0" dirty="0">
              <a:latin typeface="Bahnschrift SemiLight SemiConde" panose="020B0502040204020203" pitchFamily="34" charset="0"/>
            </a:rPr>
            <a:t>We deliver:</a:t>
          </a:r>
          <a:endParaRPr lang="en-US" dirty="0">
            <a:latin typeface="Bahnschrift SemiLight SemiConde" panose="020B0502040204020203" pitchFamily="34" charset="0"/>
          </a:endParaRPr>
        </a:p>
      </dgm:t>
    </dgm:pt>
    <dgm:pt modelId="{928F4A24-E430-4C98-87F7-ED8B9316E3E2}" type="parTrans" cxnId="{63751AAD-0234-475B-A586-217B8E89B3F9}">
      <dgm:prSet/>
      <dgm:spPr/>
      <dgm:t>
        <a:bodyPr/>
        <a:lstStyle/>
        <a:p>
          <a:endParaRPr lang="en-US">
            <a:latin typeface="Bahnschrift SemiLight SemiConde" panose="020B0502040204020203" pitchFamily="34" charset="0"/>
          </a:endParaRPr>
        </a:p>
      </dgm:t>
    </dgm:pt>
    <dgm:pt modelId="{D3AA72C1-BC4E-4C39-B8A6-AFAA0FC8C122}" type="sibTrans" cxnId="{63751AAD-0234-475B-A586-217B8E89B3F9}">
      <dgm:prSet/>
      <dgm:spPr/>
      <dgm:t>
        <a:bodyPr/>
        <a:lstStyle/>
        <a:p>
          <a:endParaRPr lang="en-US">
            <a:latin typeface="Bahnschrift SemiLight SemiConde" panose="020B0502040204020203" pitchFamily="34" charset="0"/>
          </a:endParaRPr>
        </a:p>
      </dgm:t>
    </dgm:pt>
    <dgm:pt modelId="{76D26F3C-18CD-43BE-A372-B445A91D98FA}">
      <dgm:prSet custT="1"/>
      <dgm:spPr>
        <a:sp3d z="685800" extrusionH="381000" contourW="38100" prstMaterial="matte">
          <a:contourClr>
            <a:schemeClr val="lt1"/>
          </a:contourClr>
        </a:sp3d>
      </dgm:spPr>
      <dgm:t>
        <a:bodyPr>
          <a:sp3d prstMaterial="matte"/>
        </a:bodyPr>
        <a:lstStyle/>
        <a:p>
          <a:pPr rtl="0"/>
          <a:r>
            <a:rPr lang="en-US" sz="1200" b="0" i="0" dirty="0">
              <a:effectLst/>
              <a:latin typeface="Bahnschrift SemiBold SemiConden" panose="020B0502040204020203" pitchFamily="34" charset="0"/>
            </a:rPr>
            <a:t>​</a:t>
          </a:r>
          <a:r>
            <a:rPr lang="en-US" sz="1800" b="1" i="0" dirty="0">
              <a:effectLst/>
              <a:latin typeface="Bahnschrift SemiBold SemiConden" panose="020B0502040204020203" pitchFamily="34" charset="0"/>
            </a:rPr>
            <a:t>Quality</a:t>
          </a:r>
          <a:endParaRPr lang="en-US" sz="1200" b="1" dirty="0">
            <a:effectLst/>
            <a:latin typeface="Bahnschrift SemiBold SemiConden" panose="020B0502040204020203" pitchFamily="34" charset="0"/>
          </a:endParaRPr>
        </a:p>
      </dgm:t>
    </dgm:pt>
    <dgm:pt modelId="{80498DF4-3860-484C-95DE-9BA5DF3A391B}" type="parTrans" cxnId="{124C947B-C643-4C3E-AB38-3F815E2C4148}">
      <dgm:prSet/>
      <dgm:spPr/>
      <dgm:t>
        <a:bodyPr/>
        <a:lstStyle/>
        <a:p>
          <a:endParaRPr lang="en-US">
            <a:latin typeface="Bahnschrift SemiLight SemiConde" panose="020B0502040204020203" pitchFamily="34" charset="0"/>
          </a:endParaRPr>
        </a:p>
      </dgm:t>
    </dgm:pt>
    <dgm:pt modelId="{5BD12B21-4365-4103-8D87-3948EAA6CAA3}" type="sibTrans" cxnId="{124C947B-C643-4C3E-AB38-3F815E2C4148}">
      <dgm:prSet/>
      <dgm:spPr/>
      <dgm:t>
        <a:bodyPr/>
        <a:lstStyle/>
        <a:p>
          <a:endParaRPr lang="en-US">
            <a:latin typeface="Bahnschrift SemiLight SemiConde" panose="020B0502040204020203" pitchFamily="34" charset="0"/>
          </a:endParaRPr>
        </a:p>
      </dgm:t>
    </dgm:pt>
    <dgm:pt modelId="{507E8D06-DAC5-482D-BB8F-B70ACF5BF021}">
      <dgm:prSet custT="1"/>
      <dgm:spPr>
        <a:sp3d z="685800" extrusionH="381000" contourW="38100" prstMaterial="matte">
          <a:contourClr>
            <a:schemeClr val="lt1"/>
          </a:contourClr>
        </a:sp3d>
      </dgm:spPr>
      <dgm:t>
        <a:bodyPr>
          <a:sp3d prstMaterial="matte"/>
        </a:bodyPr>
        <a:lstStyle/>
        <a:p>
          <a:pPr rtl="0"/>
          <a:r>
            <a:rPr lang="en-US" sz="1600" b="1" i="0" dirty="0">
              <a:effectLst/>
              <a:latin typeface="Bahnschrift SemiBold SemiConden" panose="020B0502040204020203" pitchFamily="34" charset="0"/>
            </a:rPr>
            <a:t>Cost-Efficiency</a:t>
          </a:r>
          <a:endParaRPr lang="en-US" sz="1600" b="1" dirty="0">
            <a:effectLst/>
            <a:latin typeface="Bahnschrift SemiBold SemiConden" panose="020B0502040204020203" pitchFamily="34" charset="0"/>
          </a:endParaRPr>
        </a:p>
      </dgm:t>
    </dgm:pt>
    <dgm:pt modelId="{AA15A252-46CF-432A-ACFD-E2FEA07FEF15}" type="parTrans" cxnId="{27E63AA7-B547-4EC4-8F44-F672281F21D6}">
      <dgm:prSet/>
      <dgm:spPr/>
      <dgm:t>
        <a:bodyPr/>
        <a:lstStyle/>
        <a:p>
          <a:endParaRPr lang="en-US">
            <a:latin typeface="Bahnschrift SemiLight SemiConde" panose="020B0502040204020203" pitchFamily="34" charset="0"/>
          </a:endParaRPr>
        </a:p>
      </dgm:t>
    </dgm:pt>
    <dgm:pt modelId="{EF804CEC-BBDC-40E7-A0A0-E1A97E26CD70}" type="sibTrans" cxnId="{27E63AA7-B547-4EC4-8F44-F672281F21D6}">
      <dgm:prSet/>
      <dgm:spPr/>
      <dgm:t>
        <a:bodyPr/>
        <a:lstStyle/>
        <a:p>
          <a:endParaRPr lang="en-US">
            <a:latin typeface="Bahnschrift SemiLight SemiConde" panose="020B0502040204020203" pitchFamily="34" charset="0"/>
          </a:endParaRPr>
        </a:p>
      </dgm:t>
    </dgm:pt>
    <dgm:pt modelId="{5A5E3EC2-D6D5-489E-9F7A-C8E862ED9B4B}">
      <dgm:prSet custT="1"/>
      <dgm:spPr>
        <a:sp3d z="685800" extrusionH="381000" contourW="38100" prstMaterial="matte">
          <a:contourClr>
            <a:schemeClr val="lt1"/>
          </a:contourClr>
        </a:sp3d>
      </dgm:spPr>
      <dgm:t>
        <a:bodyPr>
          <a:sp3d prstMaterial="matte"/>
        </a:bodyPr>
        <a:lstStyle/>
        <a:p>
          <a:pPr rtl="0"/>
          <a:r>
            <a:rPr lang="en-US" sz="1400" b="1" i="0" dirty="0">
              <a:effectLst/>
              <a:latin typeface="Bahnschrift SemiBold SemiConden" panose="020B0502040204020203" pitchFamily="34" charset="0"/>
            </a:rPr>
            <a:t>Dependability</a:t>
          </a:r>
          <a:endParaRPr lang="en-US" sz="1200" b="1" dirty="0">
            <a:effectLst/>
            <a:latin typeface="Bahnschrift SemiBold SemiConden" panose="020B0502040204020203" pitchFamily="34" charset="0"/>
          </a:endParaRPr>
        </a:p>
      </dgm:t>
    </dgm:pt>
    <dgm:pt modelId="{EE2C7598-DE3B-42B0-A156-D740E0EFFC83}" type="parTrans" cxnId="{6D6320D0-0B82-436C-830D-3E5ABBA8F8EF}">
      <dgm:prSet/>
      <dgm:spPr/>
      <dgm:t>
        <a:bodyPr/>
        <a:lstStyle/>
        <a:p>
          <a:endParaRPr lang="en-US">
            <a:latin typeface="Bahnschrift SemiLight SemiConde" panose="020B0502040204020203" pitchFamily="34" charset="0"/>
          </a:endParaRPr>
        </a:p>
      </dgm:t>
    </dgm:pt>
    <dgm:pt modelId="{A8141094-6FA5-418F-A63D-6BD6EC9E1E9E}" type="sibTrans" cxnId="{6D6320D0-0B82-436C-830D-3E5ABBA8F8EF}">
      <dgm:prSet/>
      <dgm:spPr/>
      <dgm:t>
        <a:bodyPr/>
        <a:lstStyle/>
        <a:p>
          <a:endParaRPr lang="en-US">
            <a:latin typeface="Bahnschrift SemiLight SemiConde" panose="020B0502040204020203" pitchFamily="34" charset="0"/>
          </a:endParaRPr>
        </a:p>
      </dgm:t>
    </dgm:pt>
    <dgm:pt modelId="{461A62F7-EDEB-45D2-A465-15293DE80F94}">
      <dgm:prSet custT="1"/>
      <dgm:spPr>
        <a:sp3d z="685800" extrusionH="381000" contourW="38100" prstMaterial="matte">
          <a:contourClr>
            <a:schemeClr val="lt1"/>
          </a:contourClr>
        </a:sp3d>
      </dgm:spPr>
      <dgm:t>
        <a:bodyPr>
          <a:sp3d prstMaterial="matte"/>
        </a:bodyPr>
        <a:lstStyle/>
        <a:p>
          <a:pPr rtl="0"/>
          <a:r>
            <a:rPr lang="en-US" sz="1400" b="1" dirty="0">
              <a:effectLst/>
              <a:latin typeface="Bahnschrift SemiBold SemiConden" panose="020B0502040204020203" pitchFamily="34" charset="0"/>
            </a:rPr>
            <a:t>Unbeatable Prices</a:t>
          </a:r>
        </a:p>
      </dgm:t>
    </dgm:pt>
    <dgm:pt modelId="{DAA6B3F9-D6C6-496D-9BF5-7F60F332907C}" type="parTrans" cxnId="{1190F347-5CA5-4D69-BF96-01BDE6D286BC}">
      <dgm:prSet/>
      <dgm:spPr/>
      <dgm:t>
        <a:bodyPr/>
        <a:lstStyle/>
        <a:p>
          <a:endParaRPr lang="en-US">
            <a:latin typeface="Bahnschrift SemiLight SemiConde" panose="020B0502040204020203" pitchFamily="34" charset="0"/>
          </a:endParaRPr>
        </a:p>
      </dgm:t>
    </dgm:pt>
    <dgm:pt modelId="{EB82F9CA-2B68-4978-BDBD-50E0122C5BAC}" type="sibTrans" cxnId="{1190F347-5CA5-4D69-BF96-01BDE6D286BC}">
      <dgm:prSet/>
      <dgm:spPr/>
      <dgm:t>
        <a:bodyPr/>
        <a:lstStyle/>
        <a:p>
          <a:endParaRPr lang="en-US">
            <a:latin typeface="Bahnschrift SemiLight SemiConde" panose="020B0502040204020203" pitchFamily="34" charset="0"/>
          </a:endParaRPr>
        </a:p>
      </dgm:t>
    </dgm:pt>
    <dgm:pt modelId="{B53CE405-8A35-4067-BFE8-0968B463E5A4}">
      <dgm:prSet custT="1"/>
      <dgm:spPr>
        <a:sp3d z="685800" extrusionH="381000" contourW="38100" prstMaterial="matte">
          <a:contourClr>
            <a:schemeClr val="lt1"/>
          </a:contourClr>
        </a:sp3d>
      </dgm:spPr>
      <dgm:t>
        <a:bodyPr>
          <a:sp3d prstMaterial="matte"/>
        </a:bodyPr>
        <a:lstStyle/>
        <a:p>
          <a:pPr rtl="0"/>
          <a:r>
            <a:rPr lang="en-US" sz="1600" b="1" i="0" dirty="0">
              <a:effectLst/>
              <a:latin typeface="Bahnschrift SemiBold SemiConden" panose="020B0502040204020203" pitchFamily="34" charset="0"/>
            </a:rPr>
            <a:t>Innovation</a:t>
          </a:r>
          <a:endParaRPr lang="en-US" sz="1600" b="1" dirty="0">
            <a:effectLst/>
            <a:latin typeface="Bahnschrift SemiBold SemiConden" panose="020B0502040204020203" pitchFamily="34" charset="0"/>
          </a:endParaRPr>
        </a:p>
      </dgm:t>
    </dgm:pt>
    <dgm:pt modelId="{8F0FA7E0-F35A-486A-878D-E9B1ADFCEA9D}" type="parTrans" cxnId="{F0965E23-2CE9-4B16-9F84-8A871F8BD0AA}">
      <dgm:prSet/>
      <dgm:spPr/>
      <dgm:t>
        <a:bodyPr/>
        <a:lstStyle/>
        <a:p>
          <a:endParaRPr lang="en-US">
            <a:latin typeface="Bahnschrift SemiLight SemiConde" panose="020B0502040204020203" pitchFamily="34" charset="0"/>
          </a:endParaRPr>
        </a:p>
      </dgm:t>
    </dgm:pt>
    <dgm:pt modelId="{D35969E3-CC50-45A2-8E3D-E7C03FABD751}" type="sibTrans" cxnId="{F0965E23-2CE9-4B16-9F84-8A871F8BD0AA}">
      <dgm:prSet/>
      <dgm:spPr/>
      <dgm:t>
        <a:bodyPr/>
        <a:lstStyle/>
        <a:p>
          <a:endParaRPr lang="en-US">
            <a:latin typeface="Bahnschrift SemiLight SemiConde" panose="020B0502040204020203" pitchFamily="34" charset="0"/>
          </a:endParaRPr>
        </a:p>
      </dgm:t>
    </dgm:pt>
    <dgm:pt modelId="{F7001064-167F-4DD5-A2D2-08399FD30C52}">
      <dgm:prSet custT="1"/>
      <dgm:spPr>
        <a:sp3d z="685800" extrusionH="381000" contourW="38100" prstMaterial="matte">
          <a:contourClr>
            <a:schemeClr val="lt1"/>
          </a:contourClr>
        </a:sp3d>
      </dgm:spPr>
      <dgm:t>
        <a:bodyPr>
          <a:sp3d prstMaterial="matte"/>
        </a:bodyPr>
        <a:lstStyle/>
        <a:p>
          <a:pPr rtl="0"/>
          <a:r>
            <a:rPr lang="en-US" sz="1800" b="1" dirty="0">
              <a:effectLst/>
              <a:latin typeface="Bahnschrift SemiBold SemiConden" panose="020B0502040204020203" pitchFamily="34" charset="0"/>
            </a:rPr>
            <a:t>Results</a:t>
          </a:r>
        </a:p>
      </dgm:t>
    </dgm:pt>
    <dgm:pt modelId="{142AC3E4-E11E-4BD5-AEFA-479309417E5B}" type="parTrans" cxnId="{2C1A73FF-83E9-478E-AB9F-97626F6C302B}">
      <dgm:prSet/>
      <dgm:spPr/>
      <dgm:t>
        <a:bodyPr/>
        <a:lstStyle/>
        <a:p>
          <a:endParaRPr lang="en-US">
            <a:latin typeface="Bahnschrift SemiLight SemiConde" panose="020B0502040204020203" pitchFamily="34" charset="0"/>
          </a:endParaRPr>
        </a:p>
      </dgm:t>
    </dgm:pt>
    <dgm:pt modelId="{B7E9109A-1E63-402A-899A-9DA4543C25B0}" type="sibTrans" cxnId="{2C1A73FF-83E9-478E-AB9F-97626F6C302B}">
      <dgm:prSet/>
      <dgm:spPr/>
      <dgm:t>
        <a:bodyPr/>
        <a:lstStyle/>
        <a:p>
          <a:endParaRPr lang="en-US">
            <a:latin typeface="Bahnschrift SemiLight SemiConde" panose="020B0502040204020203" pitchFamily="34" charset="0"/>
          </a:endParaRPr>
        </a:p>
      </dgm:t>
    </dgm:pt>
    <dgm:pt modelId="{34206AAF-8AAC-41E1-90A1-887FF8082C02}" type="pres">
      <dgm:prSet presAssocID="{7B93E27D-779C-4B40-A42A-8F1267AF733F}" presName="Name0" presStyleCnt="0">
        <dgm:presLayoutVars>
          <dgm:chPref val="3"/>
          <dgm:dir/>
          <dgm:animLvl val="lvl"/>
          <dgm:resizeHandles/>
        </dgm:presLayoutVars>
      </dgm:prSet>
      <dgm:spPr/>
    </dgm:pt>
    <dgm:pt modelId="{8A2FC1BB-AB9A-49F5-AA79-604087981D07}" type="pres">
      <dgm:prSet presAssocID="{A69C96EB-2790-44B8-BBDD-04D383CE4BFA}" presName="horFlow" presStyleCnt="0"/>
      <dgm:spPr>
        <a:sp3d z="685800"/>
      </dgm:spPr>
    </dgm:pt>
    <dgm:pt modelId="{BD24AD3E-AC7B-4BA6-B57A-A20ACC5ED625}" type="pres">
      <dgm:prSet presAssocID="{A69C96EB-2790-44B8-BBDD-04D383CE4BFA}" presName="bigChev" presStyleLbl="node1" presStyleIdx="0" presStyleCnt="1"/>
      <dgm:spPr/>
    </dgm:pt>
    <dgm:pt modelId="{99EDF2F4-CB11-442B-B048-64DC83ABA235}" type="pres">
      <dgm:prSet presAssocID="{80498DF4-3860-484C-95DE-9BA5DF3A391B}" presName="parTrans" presStyleCnt="0"/>
      <dgm:spPr>
        <a:sp3d z="685800"/>
      </dgm:spPr>
    </dgm:pt>
    <dgm:pt modelId="{61706CC5-2523-4C2F-A894-E8FEB38ECBE2}" type="pres">
      <dgm:prSet presAssocID="{76D26F3C-18CD-43BE-A372-B445A91D98FA}" presName="node" presStyleLbl="alignAccFollowNode1" presStyleIdx="0" presStyleCnt="6">
        <dgm:presLayoutVars>
          <dgm:bulletEnabled val="1"/>
        </dgm:presLayoutVars>
      </dgm:prSet>
      <dgm:spPr/>
    </dgm:pt>
    <dgm:pt modelId="{3CFEBCA2-6B1E-43B0-8F7C-4039BE336F9F}" type="pres">
      <dgm:prSet presAssocID="{5BD12B21-4365-4103-8D87-3948EAA6CAA3}" presName="sibTrans" presStyleCnt="0"/>
      <dgm:spPr>
        <a:sp3d z="685800"/>
      </dgm:spPr>
    </dgm:pt>
    <dgm:pt modelId="{EC1FD69F-7C29-4D62-8802-FBF4AB29447C}" type="pres">
      <dgm:prSet presAssocID="{507E8D06-DAC5-482D-BB8F-B70ACF5BF021}" presName="node" presStyleLbl="alignAccFollowNode1" presStyleIdx="1" presStyleCnt="6">
        <dgm:presLayoutVars>
          <dgm:bulletEnabled val="1"/>
        </dgm:presLayoutVars>
      </dgm:prSet>
      <dgm:spPr/>
    </dgm:pt>
    <dgm:pt modelId="{82EFF885-526C-4C4D-B634-C4E89EEBF8B1}" type="pres">
      <dgm:prSet presAssocID="{EF804CEC-BBDC-40E7-A0A0-E1A97E26CD70}" presName="sibTrans" presStyleCnt="0"/>
      <dgm:spPr>
        <a:sp3d z="685800"/>
      </dgm:spPr>
    </dgm:pt>
    <dgm:pt modelId="{F758234B-EC34-498B-ACF5-FC31005BFCF6}" type="pres">
      <dgm:prSet presAssocID="{5A5E3EC2-D6D5-489E-9F7A-C8E862ED9B4B}" presName="node" presStyleLbl="alignAccFollowNode1" presStyleIdx="2" presStyleCnt="6">
        <dgm:presLayoutVars>
          <dgm:bulletEnabled val="1"/>
        </dgm:presLayoutVars>
      </dgm:prSet>
      <dgm:spPr/>
    </dgm:pt>
    <dgm:pt modelId="{249F8445-B502-4FC6-8CBD-D55CE83D642F}" type="pres">
      <dgm:prSet presAssocID="{A8141094-6FA5-418F-A63D-6BD6EC9E1E9E}" presName="sibTrans" presStyleCnt="0"/>
      <dgm:spPr>
        <a:sp3d z="685800"/>
      </dgm:spPr>
    </dgm:pt>
    <dgm:pt modelId="{804E46F4-99DF-40B3-9D75-76BC390C4982}" type="pres">
      <dgm:prSet presAssocID="{461A62F7-EDEB-45D2-A465-15293DE80F94}" presName="node" presStyleLbl="alignAccFollowNode1" presStyleIdx="3" presStyleCnt="6">
        <dgm:presLayoutVars>
          <dgm:bulletEnabled val="1"/>
        </dgm:presLayoutVars>
      </dgm:prSet>
      <dgm:spPr/>
    </dgm:pt>
    <dgm:pt modelId="{93D685F3-761B-4E95-9740-5600EAF5E901}" type="pres">
      <dgm:prSet presAssocID="{EB82F9CA-2B68-4978-BDBD-50E0122C5BAC}" presName="sibTrans" presStyleCnt="0"/>
      <dgm:spPr>
        <a:sp3d z="685800"/>
      </dgm:spPr>
    </dgm:pt>
    <dgm:pt modelId="{31409BE9-8514-4232-90DA-FF6D11D36085}" type="pres">
      <dgm:prSet presAssocID="{B53CE405-8A35-4067-BFE8-0968B463E5A4}" presName="node" presStyleLbl="alignAccFollowNode1" presStyleIdx="4" presStyleCnt="6">
        <dgm:presLayoutVars>
          <dgm:bulletEnabled val="1"/>
        </dgm:presLayoutVars>
      </dgm:prSet>
      <dgm:spPr/>
    </dgm:pt>
    <dgm:pt modelId="{E2FD9F72-AE9F-45B0-B6CF-0D60742C85B3}" type="pres">
      <dgm:prSet presAssocID="{D35969E3-CC50-45A2-8E3D-E7C03FABD751}" presName="sibTrans" presStyleCnt="0"/>
      <dgm:spPr>
        <a:sp3d z="685800"/>
      </dgm:spPr>
    </dgm:pt>
    <dgm:pt modelId="{416FD196-0523-4254-B613-2E58B090C87D}" type="pres">
      <dgm:prSet presAssocID="{F7001064-167F-4DD5-A2D2-08399FD30C52}" presName="node" presStyleLbl="alignAccFollowNode1" presStyleIdx="5" presStyleCnt="6">
        <dgm:presLayoutVars>
          <dgm:bulletEnabled val="1"/>
        </dgm:presLayoutVars>
      </dgm:prSet>
      <dgm:spPr/>
    </dgm:pt>
  </dgm:ptLst>
  <dgm:cxnLst>
    <dgm:cxn modelId="{19688D0A-70AA-4961-BD33-E00E677E550C}" type="presOf" srcId="{7B93E27D-779C-4B40-A42A-8F1267AF733F}" destId="{34206AAF-8AAC-41E1-90A1-887FF8082C02}" srcOrd="0" destOrd="0" presId="urn:microsoft.com/office/officeart/2005/8/layout/lProcess3"/>
    <dgm:cxn modelId="{8F67DE1B-E7CA-4966-8EB7-B22097D6D556}" type="presOf" srcId="{B53CE405-8A35-4067-BFE8-0968B463E5A4}" destId="{31409BE9-8514-4232-90DA-FF6D11D36085}" srcOrd="0" destOrd="0" presId="urn:microsoft.com/office/officeart/2005/8/layout/lProcess3"/>
    <dgm:cxn modelId="{D9008E1D-E94F-44A7-B9E7-410C388229FD}" type="presOf" srcId="{5A5E3EC2-D6D5-489E-9F7A-C8E862ED9B4B}" destId="{F758234B-EC34-498B-ACF5-FC31005BFCF6}" srcOrd="0" destOrd="0" presId="urn:microsoft.com/office/officeart/2005/8/layout/lProcess3"/>
    <dgm:cxn modelId="{F0965E23-2CE9-4B16-9F84-8A871F8BD0AA}" srcId="{A69C96EB-2790-44B8-BBDD-04D383CE4BFA}" destId="{B53CE405-8A35-4067-BFE8-0968B463E5A4}" srcOrd="4" destOrd="0" parTransId="{8F0FA7E0-F35A-486A-878D-E9B1ADFCEA9D}" sibTransId="{D35969E3-CC50-45A2-8E3D-E7C03FABD751}"/>
    <dgm:cxn modelId="{BCFBD03F-B6BD-4E97-AE55-2E28AF5C9AC3}" type="presOf" srcId="{A69C96EB-2790-44B8-BBDD-04D383CE4BFA}" destId="{BD24AD3E-AC7B-4BA6-B57A-A20ACC5ED625}" srcOrd="0" destOrd="0" presId="urn:microsoft.com/office/officeart/2005/8/layout/lProcess3"/>
    <dgm:cxn modelId="{1190F347-5CA5-4D69-BF96-01BDE6D286BC}" srcId="{A69C96EB-2790-44B8-BBDD-04D383CE4BFA}" destId="{461A62F7-EDEB-45D2-A465-15293DE80F94}" srcOrd="3" destOrd="0" parTransId="{DAA6B3F9-D6C6-496D-9BF5-7F60F332907C}" sibTransId="{EB82F9CA-2B68-4978-BDBD-50E0122C5BAC}"/>
    <dgm:cxn modelId="{46EEDB57-657A-46CA-B521-35A881203EF5}" type="presOf" srcId="{461A62F7-EDEB-45D2-A465-15293DE80F94}" destId="{804E46F4-99DF-40B3-9D75-76BC390C4982}" srcOrd="0" destOrd="0" presId="urn:microsoft.com/office/officeart/2005/8/layout/lProcess3"/>
    <dgm:cxn modelId="{124C947B-C643-4C3E-AB38-3F815E2C4148}" srcId="{A69C96EB-2790-44B8-BBDD-04D383CE4BFA}" destId="{76D26F3C-18CD-43BE-A372-B445A91D98FA}" srcOrd="0" destOrd="0" parTransId="{80498DF4-3860-484C-95DE-9BA5DF3A391B}" sibTransId="{5BD12B21-4365-4103-8D87-3948EAA6CAA3}"/>
    <dgm:cxn modelId="{27E63AA7-B547-4EC4-8F44-F672281F21D6}" srcId="{A69C96EB-2790-44B8-BBDD-04D383CE4BFA}" destId="{507E8D06-DAC5-482D-BB8F-B70ACF5BF021}" srcOrd="1" destOrd="0" parTransId="{AA15A252-46CF-432A-ACFD-E2FEA07FEF15}" sibTransId="{EF804CEC-BBDC-40E7-A0A0-E1A97E26CD70}"/>
    <dgm:cxn modelId="{63751AAD-0234-475B-A586-217B8E89B3F9}" srcId="{7B93E27D-779C-4B40-A42A-8F1267AF733F}" destId="{A69C96EB-2790-44B8-BBDD-04D383CE4BFA}" srcOrd="0" destOrd="0" parTransId="{928F4A24-E430-4C98-87F7-ED8B9316E3E2}" sibTransId="{D3AA72C1-BC4E-4C39-B8A6-AFAA0FC8C122}"/>
    <dgm:cxn modelId="{6D6320D0-0B82-436C-830D-3E5ABBA8F8EF}" srcId="{A69C96EB-2790-44B8-BBDD-04D383CE4BFA}" destId="{5A5E3EC2-D6D5-489E-9F7A-C8E862ED9B4B}" srcOrd="2" destOrd="0" parTransId="{EE2C7598-DE3B-42B0-A156-D740E0EFFC83}" sibTransId="{A8141094-6FA5-418F-A63D-6BD6EC9E1E9E}"/>
    <dgm:cxn modelId="{D2F5F1E0-385D-428C-9300-6F1BA3004A31}" type="presOf" srcId="{F7001064-167F-4DD5-A2D2-08399FD30C52}" destId="{416FD196-0523-4254-B613-2E58B090C87D}" srcOrd="0" destOrd="0" presId="urn:microsoft.com/office/officeart/2005/8/layout/lProcess3"/>
    <dgm:cxn modelId="{B6D951F5-F7EF-4BAA-A02F-BCE199BD6263}" type="presOf" srcId="{76D26F3C-18CD-43BE-A372-B445A91D98FA}" destId="{61706CC5-2523-4C2F-A894-E8FEB38ECBE2}" srcOrd="0" destOrd="0" presId="urn:microsoft.com/office/officeart/2005/8/layout/lProcess3"/>
    <dgm:cxn modelId="{BB898DF6-EB8A-4508-8FB3-CBE93C75EBBD}" type="presOf" srcId="{507E8D06-DAC5-482D-BB8F-B70ACF5BF021}" destId="{EC1FD69F-7C29-4D62-8802-FBF4AB29447C}" srcOrd="0" destOrd="0" presId="urn:microsoft.com/office/officeart/2005/8/layout/lProcess3"/>
    <dgm:cxn modelId="{2C1A73FF-83E9-478E-AB9F-97626F6C302B}" srcId="{A69C96EB-2790-44B8-BBDD-04D383CE4BFA}" destId="{F7001064-167F-4DD5-A2D2-08399FD30C52}" srcOrd="5" destOrd="0" parTransId="{142AC3E4-E11E-4BD5-AEFA-479309417E5B}" sibTransId="{B7E9109A-1E63-402A-899A-9DA4543C25B0}"/>
    <dgm:cxn modelId="{4118F5D3-ECB5-47F5-A90D-C9BD5A9276C6}" type="presParOf" srcId="{34206AAF-8AAC-41E1-90A1-887FF8082C02}" destId="{8A2FC1BB-AB9A-49F5-AA79-604087981D07}" srcOrd="0" destOrd="0" presId="urn:microsoft.com/office/officeart/2005/8/layout/lProcess3"/>
    <dgm:cxn modelId="{EEDC2139-E108-40EA-9AA6-267DEBFEB64F}" type="presParOf" srcId="{8A2FC1BB-AB9A-49F5-AA79-604087981D07}" destId="{BD24AD3E-AC7B-4BA6-B57A-A20ACC5ED625}" srcOrd="0" destOrd="0" presId="urn:microsoft.com/office/officeart/2005/8/layout/lProcess3"/>
    <dgm:cxn modelId="{242642E1-A3C7-4F8A-964F-31F38F08DDDF}" type="presParOf" srcId="{8A2FC1BB-AB9A-49F5-AA79-604087981D07}" destId="{99EDF2F4-CB11-442B-B048-64DC83ABA235}" srcOrd="1" destOrd="0" presId="urn:microsoft.com/office/officeart/2005/8/layout/lProcess3"/>
    <dgm:cxn modelId="{9D22D203-02D5-46F8-9687-CDDC06F0C873}" type="presParOf" srcId="{8A2FC1BB-AB9A-49F5-AA79-604087981D07}" destId="{61706CC5-2523-4C2F-A894-E8FEB38ECBE2}" srcOrd="2" destOrd="0" presId="urn:microsoft.com/office/officeart/2005/8/layout/lProcess3"/>
    <dgm:cxn modelId="{022D0C7E-A7EF-4799-82A0-70CEA04D2065}" type="presParOf" srcId="{8A2FC1BB-AB9A-49F5-AA79-604087981D07}" destId="{3CFEBCA2-6B1E-43B0-8F7C-4039BE336F9F}" srcOrd="3" destOrd="0" presId="urn:microsoft.com/office/officeart/2005/8/layout/lProcess3"/>
    <dgm:cxn modelId="{13CA1B7A-6506-4C88-8FB6-77FA52774B93}" type="presParOf" srcId="{8A2FC1BB-AB9A-49F5-AA79-604087981D07}" destId="{EC1FD69F-7C29-4D62-8802-FBF4AB29447C}" srcOrd="4" destOrd="0" presId="urn:microsoft.com/office/officeart/2005/8/layout/lProcess3"/>
    <dgm:cxn modelId="{3D115A19-66E1-44A1-865A-AE330D4417FB}" type="presParOf" srcId="{8A2FC1BB-AB9A-49F5-AA79-604087981D07}" destId="{82EFF885-526C-4C4D-B634-C4E89EEBF8B1}" srcOrd="5" destOrd="0" presId="urn:microsoft.com/office/officeart/2005/8/layout/lProcess3"/>
    <dgm:cxn modelId="{D7441665-986D-42CD-8988-414ADCDBE2BF}" type="presParOf" srcId="{8A2FC1BB-AB9A-49F5-AA79-604087981D07}" destId="{F758234B-EC34-498B-ACF5-FC31005BFCF6}" srcOrd="6" destOrd="0" presId="urn:microsoft.com/office/officeart/2005/8/layout/lProcess3"/>
    <dgm:cxn modelId="{096C7FF7-2185-437C-A92C-D6CFFFEA4BB4}" type="presParOf" srcId="{8A2FC1BB-AB9A-49F5-AA79-604087981D07}" destId="{249F8445-B502-4FC6-8CBD-D55CE83D642F}" srcOrd="7" destOrd="0" presId="urn:microsoft.com/office/officeart/2005/8/layout/lProcess3"/>
    <dgm:cxn modelId="{B6443104-9744-4396-9675-D9AC552523BF}" type="presParOf" srcId="{8A2FC1BB-AB9A-49F5-AA79-604087981D07}" destId="{804E46F4-99DF-40B3-9D75-76BC390C4982}" srcOrd="8" destOrd="0" presId="urn:microsoft.com/office/officeart/2005/8/layout/lProcess3"/>
    <dgm:cxn modelId="{482A0A3E-6D00-4AB6-995E-FDD9B8FCF17A}" type="presParOf" srcId="{8A2FC1BB-AB9A-49F5-AA79-604087981D07}" destId="{93D685F3-761B-4E95-9740-5600EAF5E901}" srcOrd="9" destOrd="0" presId="urn:microsoft.com/office/officeart/2005/8/layout/lProcess3"/>
    <dgm:cxn modelId="{BA74BAE4-B0F9-4328-95FF-C71818C70ACA}" type="presParOf" srcId="{8A2FC1BB-AB9A-49F5-AA79-604087981D07}" destId="{31409BE9-8514-4232-90DA-FF6D11D36085}" srcOrd="10" destOrd="0" presId="urn:microsoft.com/office/officeart/2005/8/layout/lProcess3"/>
    <dgm:cxn modelId="{825A1A3B-7C52-4412-8214-E317266A12A0}" type="presParOf" srcId="{8A2FC1BB-AB9A-49F5-AA79-604087981D07}" destId="{E2FD9F72-AE9F-45B0-B6CF-0D60742C85B3}" srcOrd="11" destOrd="0" presId="urn:microsoft.com/office/officeart/2005/8/layout/lProcess3"/>
    <dgm:cxn modelId="{25EA8E75-F96A-4BD7-9411-3AE9A27159F4}" type="presParOf" srcId="{8A2FC1BB-AB9A-49F5-AA79-604087981D07}" destId="{416FD196-0523-4254-B613-2E58B090C87D}" srcOrd="12" destOrd="0" presId="urn:microsoft.com/office/officeart/2005/8/layout/lProcess3"/>
  </dgm:cxnLst>
  <dgm:bg>
    <a:effectLst>
      <a:softEdge rad="317500"/>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720C46-72FA-42F7-9B22-E54BE602A207}" type="doc">
      <dgm:prSet loTypeId="urn:microsoft.com/office/officeart/2005/8/layout/target1" loCatId="relationship" qsTypeId="urn:microsoft.com/office/officeart/2005/8/quickstyle/simple1" qsCatId="simple" csTypeId="urn:microsoft.com/office/officeart/2005/8/colors/accent1_3" csCatId="accent1" phldr="1"/>
      <dgm:spPr/>
      <dgm:t>
        <a:bodyPr/>
        <a:lstStyle/>
        <a:p>
          <a:endParaRPr lang="en-US"/>
        </a:p>
      </dgm:t>
    </dgm:pt>
    <dgm:pt modelId="{88C37F60-5E88-4B08-A6DF-F162F10E10B8}">
      <dgm:prSet custT="1"/>
      <dgm:spPr/>
      <dgm:t>
        <a:bodyPr/>
        <a:lstStyle/>
        <a:p>
          <a:pPr rtl="0"/>
          <a:r>
            <a:rPr lang="en-US" sz="3200" b="0" i="0" dirty="0"/>
            <a:t>Facility Management</a:t>
          </a:r>
          <a:endParaRPr lang="en-US" sz="3200" dirty="0"/>
        </a:p>
      </dgm:t>
    </dgm:pt>
    <dgm:pt modelId="{FF085977-F3E1-4168-87DF-E889F3A7196F}" type="parTrans" cxnId="{ED969337-D152-444A-8009-C3600FE69165}">
      <dgm:prSet/>
      <dgm:spPr/>
      <dgm:t>
        <a:bodyPr/>
        <a:lstStyle/>
        <a:p>
          <a:endParaRPr lang="en-US"/>
        </a:p>
      </dgm:t>
    </dgm:pt>
    <dgm:pt modelId="{4973C711-0C35-41CD-9C27-71CC65C62B25}" type="sibTrans" cxnId="{ED969337-D152-444A-8009-C3600FE69165}">
      <dgm:prSet/>
      <dgm:spPr/>
      <dgm:t>
        <a:bodyPr/>
        <a:lstStyle/>
        <a:p>
          <a:endParaRPr lang="en-US"/>
        </a:p>
      </dgm:t>
    </dgm:pt>
    <dgm:pt modelId="{AE6F9D25-D471-451E-9ED2-B69EBD8AAB31}">
      <dgm:prSet custT="1"/>
      <dgm:spPr/>
      <dgm:t>
        <a:bodyPr/>
        <a:lstStyle/>
        <a:p>
          <a:pPr rtl="0"/>
          <a:r>
            <a:rPr lang="en-US" sz="3200"/>
            <a:t>Construction</a:t>
          </a:r>
          <a:endParaRPr lang="en-US" sz="3200" dirty="0"/>
        </a:p>
      </dgm:t>
    </dgm:pt>
    <dgm:pt modelId="{D23A9ECD-8AA4-4991-B5A2-C2CE996B13D5}" type="parTrans" cxnId="{631B2457-F916-4CC4-BB3B-8B0872219898}">
      <dgm:prSet/>
      <dgm:spPr/>
      <dgm:t>
        <a:bodyPr/>
        <a:lstStyle/>
        <a:p>
          <a:endParaRPr lang="en-US"/>
        </a:p>
      </dgm:t>
    </dgm:pt>
    <dgm:pt modelId="{0413E51A-A0F0-4996-B261-827F7D23A8DE}" type="sibTrans" cxnId="{631B2457-F916-4CC4-BB3B-8B0872219898}">
      <dgm:prSet/>
      <dgm:spPr/>
      <dgm:t>
        <a:bodyPr/>
        <a:lstStyle/>
        <a:p>
          <a:endParaRPr lang="en-US"/>
        </a:p>
      </dgm:t>
    </dgm:pt>
    <dgm:pt modelId="{20A07E11-94B1-4B7E-9225-A6D39B44E199}">
      <dgm:prSet custT="1"/>
      <dgm:spPr/>
      <dgm:t>
        <a:bodyPr/>
        <a:lstStyle/>
        <a:p>
          <a:pPr rtl="0"/>
          <a:r>
            <a:rPr lang="en-US" sz="3200"/>
            <a:t>General Supplies</a:t>
          </a:r>
          <a:endParaRPr lang="en-US" sz="3200" dirty="0"/>
        </a:p>
      </dgm:t>
    </dgm:pt>
    <dgm:pt modelId="{77CF897D-CC3A-4403-AB57-E095D39D060B}" type="parTrans" cxnId="{ECBE9142-C33A-443A-B539-78B3606E98ED}">
      <dgm:prSet/>
      <dgm:spPr/>
      <dgm:t>
        <a:bodyPr/>
        <a:lstStyle/>
        <a:p>
          <a:endParaRPr lang="en-US"/>
        </a:p>
      </dgm:t>
    </dgm:pt>
    <dgm:pt modelId="{C0F1B30E-7C74-46D5-877F-91A092C470F2}" type="sibTrans" cxnId="{ECBE9142-C33A-443A-B539-78B3606E98ED}">
      <dgm:prSet/>
      <dgm:spPr/>
      <dgm:t>
        <a:bodyPr/>
        <a:lstStyle/>
        <a:p>
          <a:endParaRPr lang="en-US"/>
        </a:p>
      </dgm:t>
    </dgm:pt>
    <dgm:pt modelId="{80EDCF24-4009-4589-9B6F-F3628476253A}">
      <dgm:prSet custT="1"/>
      <dgm:spPr/>
      <dgm:t>
        <a:bodyPr/>
        <a:lstStyle/>
        <a:p>
          <a:pPr rtl="0"/>
          <a:r>
            <a:rPr lang="en-US" sz="3200" dirty="0"/>
            <a:t>Engineering Services</a:t>
          </a:r>
        </a:p>
      </dgm:t>
    </dgm:pt>
    <dgm:pt modelId="{DF958286-CCD9-4BA3-A7D3-B37D94AAF0F9}" type="parTrans" cxnId="{EFD43B9D-8B86-443F-9678-5282B3F6A150}">
      <dgm:prSet/>
      <dgm:spPr/>
      <dgm:t>
        <a:bodyPr/>
        <a:lstStyle/>
        <a:p>
          <a:endParaRPr lang="en-US"/>
        </a:p>
      </dgm:t>
    </dgm:pt>
    <dgm:pt modelId="{FBE5650D-FD01-4E3A-B9C8-F1230ADAE868}" type="sibTrans" cxnId="{EFD43B9D-8B86-443F-9678-5282B3F6A150}">
      <dgm:prSet/>
      <dgm:spPr/>
      <dgm:t>
        <a:bodyPr/>
        <a:lstStyle/>
        <a:p>
          <a:endParaRPr lang="en-US"/>
        </a:p>
      </dgm:t>
    </dgm:pt>
    <dgm:pt modelId="{9AA1C7A1-9EF3-4B47-BDEB-607E562C7C88}" type="pres">
      <dgm:prSet presAssocID="{1E720C46-72FA-42F7-9B22-E54BE602A207}" presName="composite" presStyleCnt="0">
        <dgm:presLayoutVars>
          <dgm:chMax val="5"/>
          <dgm:dir/>
          <dgm:resizeHandles val="exact"/>
        </dgm:presLayoutVars>
      </dgm:prSet>
      <dgm:spPr/>
    </dgm:pt>
    <dgm:pt modelId="{302CA099-29AD-4649-BCB7-D7216E1B9F69}" type="pres">
      <dgm:prSet presAssocID="{88C37F60-5E88-4B08-A6DF-F162F10E10B8}" presName="circle1" presStyleLbl="lnNode1" presStyleIdx="0" presStyleCnt="4"/>
      <dgm:spPr/>
    </dgm:pt>
    <dgm:pt modelId="{2200F0D5-67D0-460A-BCB2-E553F2317B64}" type="pres">
      <dgm:prSet presAssocID="{88C37F60-5E88-4B08-A6DF-F162F10E10B8}" presName="text1" presStyleLbl="revTx" presStyleIdx="0" presStyleCnt="4" custScaleX="236188" custScaleY="104753" custLinFactNeighborX="58220" custLinFactNeighborY="369">
        <dgm:presLayoutVars>
          <dgm:bulletEnabled val="1"/>
        </dgm:presLayoutVars>
      </dgm:prSet>
      <dgm:spPr/>
    </dgm:pt>
    <dgm:pt modelId="{59A3F5F7-72C2-41F2-8B25-4A4B59F0408C}" type="pres">
      <dgm:prSet presAssocID="{88C37F60-5E88-4B08-A6DF-F162F10E10B8}" presName="line1" presStyleLbl="callout" presStyleIdx="0" presStyleCnt="8"/>
      <dgm:spPr>
        <a:ln>
          <a:solidFill>
            <a:schemeClr val="tx1"/>
          </a:solidFill>
        </a:ln>
      </dgm:spPr>
    </dgm:pt>
    <dgm:pt modelId="{DAA9DC94-5945-466A-A8EC-EDDA7F7993BA}" type="pres">
      <dgm:prSet presAssocID="{88C37F60-5E88-4B08-A6DF-F162F10E10B8}" presName="d1" presStyleLbl="callout" presStyleIdx="1" presStyleCnt="8"/>
      <dgm:spPr>
        <a:ln>
          <a:solidFill>
            <a:schemeClr val="tx1"/>
          </a:solidFill>
        </a:ln>
      </dgm:spPr>
    </dgm:pt>
    <dgm:pt modelId="{1E50D34A-7F11-404F-8B10-9BD6D90B519C}" type="pres">
      <dgm:prSet presAssocID="{AE6F9D25-D471-451E-9ED2-B69EBD8AAB31}" presName="circle2" presStyleLbl="lnNode1" presStyleIdx="1" presStyleCnt="4"/>
      <dgm:spPr/>
    </dgm:pt>
    <dgm:pt modelId="{2F7C3AB0-8E5B-4FC6-A4EB-E52CA9176826}" type="pres">
      <dgm:prSet presAssocID="{AE6F9D25-D471-451E-9ED2-B69EBD8AAB31}" presName="text2" presStyleLbl="revTx" presStyleIdx="1" presStyleCnt="4" custScaleX="167806" custLinFactNeighborX="24280" custLinFactNeighborY="-597">
        <dgm:presLayoutVars>
          <dgm:bulletEnabled val="1"/>
        </dgm:presLayoutVars>
      </dgm:prSet>
      <dgm:spPr/>
    </dgm:pt>
    <dgm:pt modelId="{E3152B7B-9FA2-4026-BAE0-A6A20F6B8674}" type="pres">
      <dgm:prSet presAssocID="{AE6F9D25-D471-451E-9ED2-B69EBD8AAB31}" presName="line2" presStyleLbl="callout" presStyleIdx="2" presStyleCnt="8"/>
      <dgm:spPr>
        <a:ln>
          <a:solidFill>
            <a:schemeClr val="tx1"/>
          </a:solidFill>
        </a:ln>
      </dgm:spPr>
    </dgm:pt>
    <dgm:pt modelId="{A74263EA-9071-4FF3-96E8-E48CEF3CFFD7}" type="pres">
      <dgm:prSet presAssocID="{AE6F9D25-D471-451E-9ED2-B69EBD8AAB31}" presName="d2" presStyleLbl="callout" presStyleIdx="3" presStyleCnt="8"/>
      <dgm:spPr>
        <a:ln>
          <a:solidFill>
            <a:schemeClr val="tx1"/>
          </a:solidFill>
        </a:ln>
      </dgm:spPr>
    </dgm:pt>
    <dgm:pt modelId="{F3F19013-9232-47F6-B8AC-4B383B52E987}" type="pres">
      <dgm:prSet presAssocID="{20A07E11-94B1-4B7E-9225-A6D39B44E199}" presName="circle3" presStyleLbl="lnNode1" presStyleIdx="2" presStyleCnt="4"/>
      <dgm:spPr/>
    </dgm:pt>
    <dgm:pt modelId="{59AF6EAA-DAB9-4159-9191-64470B5614D7}" type="pres">
      <dgm:prSet presAssocID="{20A07E11-94B1-4B7E-9225-A6D39B44E199}" presName="text3" presStyleLbl="revTx" presStyleIdx="2" presStyleCnt="4" custScaleX="191908" custScaleY="135324" custLinFactNeighborX="41216" custLinFactNeighborY="13415">
        <dgm:presLayoutVars>
          <dgm:bulletEnabled val="1"/>
        </dgm:presLayoutVars>
      </dgm:prSet>
      <dgm:spPr/>
    </dgm:pt>
    <dgm:pt modelId="{C5386591-9B29-4F22-A284-60EF9F0A510F}" type="pres">
      <dgm:prSet presAssocID="{20A07E11-94B1-4B7E-9225-A6D39B44E199}" presName="line3" presStyleLbl="callout" presStyleIdx="4" presStyleCnt="8" custLinFactY="261965" custLinFactNeighborX="14994" custLinFactNeighborY="300000"/>
      <dgm:spPr>
        <a:ln>
          <a:solidFill>
            <a:schemeClr val="tx1"/>
          </a:solidFill>
        </a:ln>
      </dgm:spPr>
    </dgm:pt>
    <dgm:pt modelId="{789D421D-2CBA-47CC-BB15-AC779FC105E8}" type="pres">
      <dgm:prSet presAssocID="{20A07E11-94B1-4B7E-9225-A6D39B44E199}" presName="d3" presStyleLbl="callout" presStyleIdx="5" presStyleCnt="8" custScaleX="105782" custScaleY="98853" custLinFactNeighborX="4419" custLinFactNeighborY="9796"/>
      <dgm:spPr>
        <a:ln>
          <a:solidFill>
            <a:schemeClr val="tx1"/>
          </a:solidFill>
        </a:ln>
      </dgm:spPr>
    </dgm:pt>
    <dgm:pt modelId="{457501CE-8AC1-4EB5-928B-F4CAB8BB1AFE}" type="pres">
      <dgm:prSet presAssocID="{80EDCF24-4009-4589-9B6F-F3628476253A}" presName="circle4" presStyleLbl="lnNode1" presStyleIdx="3" presStyleCnt="4"/>
      <dgm:spPr/>
    </dgm:pt>
    <dgm:pt modelId="{54B5BFA8-6CF8-45E0-94C0-9BB91285DFF8}" type="pres">
      <dgm:prSet presAssocID="{80EDCF24-4009-4589-9B6F-F3628476253A}" presName="text4" presStyleLbl="revTx" presStyleIdx="3" presStyleCnt="4" custScaleX="231993" custLinFactNeighborX="53406" custLinFactNeighborY="11282">
        <dgm:presLayoutVars>
          <dgm:bulletEnabled val="1"/>
        </dgm:presLayoutVars>
      </dgm:prSet>
      <dgm:spPr/>
    </dgm:pt>
    <dgm:pt modelId="{AC638CB6-923E-485F-922E-60DB3005F17A}" type="pres">
      <dgm:prSet presAssocID="{80EDCF24-4009-4589-9B6F-F3628476253A}" presName="line4" presStyleLbl="callout" presStyleIdx="6" presStyleCnt="8" custLinFactY="244283" custLinFactNeighborX="-22801" custLinFactNeighborY="300000"/>
      <dgm:spPr>
        <a:ln>
          <a:solidFill>
            <a:schemeClr val="tx1"/>
          </a:solidFill>
        </a:ln>
      </dgm:spPr>
    </dgm:pt>
    <dgm:pt modelId="{1668F96B-7F8D-42D6-93BD-A55A76376439}" type="pres">
      <dgm:prSet presAssocID="{80EDCF24-4009-4589-9B6F-F3628476253A}" presName="d4" presStyleLbl="callout" presStyleIdx="7" presStyleCnt="8" custScaleX="97941" custScaleY="94423" custLinFactNeighborX="-10537" custLinFactNeighborY="11893"/>
      <dgm:spPr>
        <a:ln>
          <a:solidFill>
            <a:schemeClr val="tx1"/>
          </a:solidFill>
        </a:ln>
      </dgm:spPr>
    </dgm:pt>
  </dgm:ptLst>
  <dgm:cxnLst>
    <dgm:cxn modelId="{1ED03A12-B629-4E9B-BF7C-2B87F1399767}" type="presOf" srcId="{88C37F60-5E88-4B08-A6DF-F162F10E10B8}" destId="{2200F0D5-67D0-460A-BCB2-E553F2317B64}" srcOrd="0" destOrd="0" presId="urn:microsoft.com/office/officeart/2005/8/layout/target1"/>
    <dgm:cxn modelId="{8C3BB226-11DF-4F2A-B975-0E8D844C4F81}" type="presOf" srcId="{1E720C46-72FA-42F7-9B22-E54BE602A207}" destId="{9AA1C7A1-9EF3-4B47-BDEB-607E562C7C88}" srcOrd="0" destOrd="0" presId="urn:microsoft.com/office/officeart/2005/8/layout/target1"/>
    <dgm:cxn modelId="{ED969337-D152-444A-8009-C3600FE69165}" srcId="{1E720C46-72FA-42F7-9B22-E54BE602A207}" destId="{88C37F60-5E88-4B08-A6DF-F162F10E10B8}" srcOrd="0" destOrd="0" parTransId="{FF085977-F3E1-4168-87DF-E889F3A7196F}" sibTransId="{4973C711-0C35-41CD-9C27-71CC65C62B25}"/>
    <dgm:cxn modelId="{ECBE9142-C33A-443A-B539-78B3606E98ED}" srcId="{1E720C46-72FA-42F7-9B22-E54BE602A207}" destId="{20A07E11-94B1-4B7E-9225-A6D39B44E199}" srcOrd="2" destOrd="0" parTransId="{77CF897D-CC3A-4403-AB57-E095D39D060B}" sibTransId="{C0F1B30E-7C74-46D5-877F-91A092C470F2}"/>
    <dgm:cxn modelId="{631B2457-F916-4CC4-BB3B-8B0872219898}" srcId="{1E720C46-72FA-42F7-9B22-E54BE602A207}" destId="{AE6F9D25-D471-451E-9ED2-B69EBD8AAB31}" srcOrd="1" destOrd="0" parTransId="{D23A9ECD-8AA4-4991-B5A2-C2CE996B13D5}" sibTransId="{0413E51A-A0F0-4996-B261-827F7D23A8DE}"/>
    <dgm:cxn modelId="{EFD43B9D-8B86-443F-9678-5282B3F6A150}" srcId="{1E720C46-72FA-42F7-9B22-E54BE602A207}" destId="{80EDCF24-4009-4589-9B6F-F3628476253A}" srcOrd="3" destOrd="0" parTransId="{DF958286-CCD9-4BA3-A7D3-B37D94AAF0F9}" sibTransId="{FBE5650D-FD01-4E3A-B9C8-F1230ADAE868}"/>
    <dgm:cxn modelId="{332B19A4-68E3-4D6B-A1E4-20B32B518850}" type="presOf" srcId="{AE6F9D25-D471-451E-9ED2-B69EBD8AAB31}" destId="{2F7C3AB0-8E5B-4FC6-A4EB-E52CA9176826}" srcOrd="0" destOrd="0" presId="urn:microsoft.com/office/officeart/2005/8/layout/target1"/>
    <dgm:cxn modelId="{40F580C8-D716-4515-8BA1-585A6B109302}" type="presOf" srcId="{20A07E11-94B1-4B7E-9225-A6D39B44E199}" destId="{59AF6EAA-DAB9-4159-9191-64470B5614D7}" srcOrd="0" destOrd="0" presId="urn:microsoft.com/office/officeart/2005/8/layout/target1"/>
    <dgm:cxn modelId="{60D89BE9-38BB-4B77-8476-18A7D71158FB}" type="presOf" srcId="{80EDCF24-4009-4589-9B6F-F3628476253A}" destId="{54B5BFA8-6CF8-45E0-94C0-9BB91285DFF8}" srcOrd="0" destOrd="0" presId="urn:microsoft.com/office/officeart/2005/8/layout/target1"/>
    <dgm:cxn modelId="{3D17EA32-5A60-4605-833A-453DA6C5BF29}" type="presParOf" srcId="{9AA1C7A1-9EF3-4B47-BDEB-607E562C7C88}" destId="{302CA099-29AD-4649-BCB7-D7216E1B9F69}" srcOrd="0" destOrd="0" presId="urn:microsoft.com/office/officeart/2005/8/layout/target1"/>
    <dgm:cxn modelId="{58B07A7C-2BA8-4E1F-9A7B-7B8C75A8D65C}" type="presParOf" srcId="{9AA1C7A1-9EF3-4B47-BDEB-607E562C7C88}" destId="{2200F0D5-67D0-460A-BCB2-E553F2317B64}" srcOrd="1" destOrd="0" presId="urn:microsoft.com/office/officeart/2005/8/layout/target1"/>
    <dgm:cxn modelId="{B6210C29-59E6-4E59-BBFC-8A0C03D4BB53}" type="presParOf" srcId="{9AA1C7A1-9EF3-4B47-BDEB-607E562C7C88}" destId="{59A3F5F7-72C2-41F2-8B25-4A4B59F0408C}" srcOrd="2" destOrd="0" presId="urn:microsoft.com/office/officeart/2005/8/layout/target1"/>
    <dgm:cxn modelId="{D0CCA26A-8FE6-446E-A512-AC7B3EA92FBA}" type="presParOf" srcId="{9AA1C7A1-9EF3-4B47-BDEB-607E562C7C88}" destId="{DAA9DC94-5945-466A-A8EC-EDDA7F7993BA}" srcOrd="3" destOrd="0" presId="urn:microsoft.com/office/officeart/2005/8/layout/target1"/>
    <dgm:cxn modelId="{FA0EAF2E-7C6E-4EFE-BDE0-9D56912EC974}" type="presParOf" srcId="{9AA1C7A1-9EF3-4B47-BDEB-607E562C7C88}" destId="{1E50D34A-7F11-404F-8B10-9BD6D90B519C}" srcOrd="4" destOrd="0" presId="urn:microsoft.com/office/officeart/2005/8/layout/target1"/>
    <dgm:cxn modelId="{EFA7338D-B6DE-4488-AF66-1C894E7D1B49}" type="presParOf" srcId="{9AA1C7A1-9EF3-4B47-BDEB-607E562C7C88}" destId="{2F7C3AB0-8E5B-4FC6-A4EB-E52CA9176826}" srcOrd="5" destOrd="0" presId="urn:microsoft.com/office/officeart/2005/8/layout/target1"/>
    <dgm:cxn modelId="{A8192ED0-289B-4F1A-9597-388ECEA8C2E5}" type="presParOf" srcId="{9AA1C7A1-9EF3-4B47-BDEB-607E562C7C88}" destId="{E3152B7B-9FA2-4026-BAE0-A6A20F6B8674}" srcOrd="6" destOrd="0" presId="urn:microsoft.com/office/officeart/2005/8/layout/target1"/>
    <dgm:cxn modelId="{03995A53-B815-431A-AB28-BA7398DFCFB6}" type="presParOf" srcId="{9AA1C7A1-9EF3-4B47-BDEB-607E562C7C88}" destId="{A74263EA-9071-4FF3-96E8-E48CEF3CFFD7}" srcOrd="7" destOrd="0" presId="urn:microsoft.com/office/officeart/2005/8/layout/target1"/>
    <dgm:cxn modelId="{00C7991C-789E-4D6A-AAD8-48B95212CEEA}" type="presParOf" srcId="{9AA1C7A1-9EF3-4B47-BDEB-607E562C7C88}" destId="{F3F19013-9232-47F6-B8AC-4B383B52E987}" srcOrd="8" destOrd="0" presId="urn:microsoft.com/office/officeart/2005/8/layout/target1"/>
    <dgm:cxn modelId="{984B6FAF-C905-4209-A921-C62524E15602}" type="presParOf" srcId="{9AA1C7A1-9EF3-4B47-BDEB-607E562C7C88}" destId="{59AF6EAA-DAB9-4159-9191-64470B5614D7}" srcOrd="9" destOrd="0" presId="urn:microsoft.com/office/officeart/2005/8/layout/target1"/>
    <dgm:cxn modelId="{17CB0E33-DBA1-4917-AAA0-7FC2CAD9E467}" type="presParOf" srcId="{9AA1C7A1-9EF3-4B47-BDEB-607E562C7C88}" destId="{C5386591-9B29-4F22-A284-60EF9F0A510F}" srcOrd="10" destOrd="0" presId="urn:microsoft.com/office/officeart/2005/8/layout/target1"/>
    <dgm:cxn modelId="{297153AD-6C8C-4934-B5AF-C932A6252D80}" type="presParOf" srcId="{9AA1C7A1-9EF3-4B47-BDEB-607E562C7C88}" destId="{789D421D-2CBA-47CC-BB15-AC779FC105E8}" srcOrd="11" destOrd="0" presId="urn:microsoft.com/office/officeart/2005/8/layout/target1"/>
    <dgm:cxn modelId="{AEEA3352-D8E0-4F77-8ED3-1E57AC550254}" type="presParOf" srcId="{9AA1C7A1-9EF3-4B47-BDEB-607E562C7C88}" destId="{457501CE-8AC1-4EB5-928B-F4CAB8BB1AFE}" srcOrd="12" destOrd="0" presId="urn:microsoft.com/office/officeart/2005/8/layout/target1"/>
    <dgm:cxn modelId="{877D06AA-05B6-4147-8ABE-707E4DAD5849}" type="presParOf" srcId="{9AA1C7A1-9EF3-4B47-BDEB-607E562C7C88}" destId="{54B5BFA8-6CF8-45E0-94C0-9BB91285DFF8}" srcOrd="13" destOrd="0" presId="urn:microsoft.com/office/officeart/2005/8/layout/target1"/>
    <dgm:cxn modelId="{FDE27290-E5C1-4D26-B9A5-BE6D776F3AC0}" type="presParOf" srcId="{9AA1C7A1-9EF3-4B47-BDEB-607E562C7C88}" destId="{AC638CB6-923E-485F-922E-60DB3005F17A}" srcOrd="14" destOrd="0" presId="urn:microsoft.com/office/officeart/2005/8/layout/target1"/>
    <dgm:cxn modelId="{C293319A-7200-4E5E-BCE6-FB364D407BDF}" type="presParOf" srcId="{9AA1C7A1-9EF3-4B47-BDEB-607E562C7C88}" destId="{1668F96B-7F8D-42D6-93BD-A55A76376439}"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349F09-804C-41EC-83C3-A3C2112331C0}" type="doc">
      <dgm:prSet loTypeId="urn:microsoft.com/office/officeart/2008/layout/HorizontalMultiLevelHierarchy" loCatId="hierarchy" qsTypeId="urn:microsoft.com/office/officeart/2005/8/quickstyle/3d6" qsCatId="3D" csTypeId="urn:microsoft.com/office/officeart/2005/8/colors/accent1_2" csCatId="accent1" phldr="1"/>
      <dgm:spPr>
        <a:scene3d>
          <a:camera prst="perspectiveRelaxedModerately" zoom="92000">
            <a:rot lat="20390633" lon="0" rev="0"/>
          </a:camera>
          <a:lightRig rig="balanced" dir="t">
            <a:rot lat="0" lon="0" rev="12700000"/>
          </a:lightRig>
        </a:scene3d>
      </dgm:spPr>
      <dgm:t>
        <a:bodyPr/>
        <a:lstStyle/>
        <a:p>
          <a:endParaRPr lang="en-US"/>
        </a:p>
      </dgm:t>
    </dgm:pt>
    <dgm:pt modelId="{5F014E57-5A34-49A0-AE49-B0D5D735A376}">
      <dgm:prSet phldrT="[Text]" custT="1"/>
      <dgm:spPr/>
      <dgm:t>
        <a:bodyPr/>
        <a:lstStyle/>
        <a:p>
          <a:r>
            <a:rPr lang="en-US" sz="3600" dirty="0"/>
            <a:t>Hydro</a:t>
          </a:r>
        </a:p>
      </dgm:t>
    </dgm:pt>
    <dgm:pt modelId="{5B53C8E5-808A-48CC-BA5D-0D7547E22901}" type="parTrans" cxnId="{83922650-15FE-4BA0-ABEA-1BC347358699}">
      <dgm:prSet custT="1"/>
      <dgm:spPr/>
      <dgm:t>
        <a:bodyPr/>
        <a:lstStyle/>
        <a:p>
          <a:endParaRPr lang="en-US" sz="2800"/>
        </a:p>
      </dgm:t>
    </dgm:pt>
    <dgm:pt modelId="{AFE57484-6DB8-4EB5-8567-32BBEBB2199D}" type="sibTrans" cxnId="{83922650-15FE-4BA0-ABEA-1BC347358699}">
      <dgm:prSet/>
      <dgm:spPr/>
      <dgm:t>
        <a:bodyPr/>
        <a:lstStyle/>
        <a:p>
          <a:endParaRPr lang="en-US" sz="2800"/>
        </a:p>
      </dgm:t>
    </dgm:pt>
    <dgm:pt modelId="{EF37ACF1-944A-4632-85F9-DFF581CB90C2}">
      <dgm:prSet phldrT="[Text]" custT="1"/>
      <dgm:spPr/>
      <dgm:t>
        <a:bodyPr/>
        <a:lstStyle/>
        <a:p>
          <a:r>
            <a:rPr lang="en-US" sz="2800" dirty="0"/>
            <a:t>Hydrologic studies</a:t>
          </a:r>
        </a:p>
      </dgm:t>
    </dgm:pt>
    <dgm:pt modelId="{0C7CCB25-7630-4E5B-BB10-48FF1830CB05}" type="parTrans" cxnId="{D1932D7D-48FF-49D9-B9DC-700072D37197}">
      <dgm:prSet custT="1"/>
      <dgm:spPr/>
      <dgm:t>
        <a:bodyPr/>
        <a:lstStyle/>
        <a:p>
          <a:endParaRPr lang="en-US" sz="2800"/>
        </a:p>
      </dgm:t>
    </dgm:pt>
    <dgm:pt modelId="{66AAA9E5-0A99-42E9-911A-332B7DFDED64}" type="sibTrans" cxnId="{D1932D7D-48FF-49D9-B9DC-700072D37197}">
      <dgm:prSet/>
      <dgm:spPr/>
      <dgm:t>
        <a:bodyPr/>
        <a:lstStyle/>
        <a:p>
          <a:endParaRPr lang="en-US" sz="2800"/>
        </a:p>
      </dgm:t>
    </dgm:pt>
    <dgm:pt modelId="{41060EBE-5015-4EF0-A9C7-311EF84D95FF}">
      <dgm:prSet phldrT="[Text]" custT="1"/>
      <dgm:spPr/>
      <dgm:t>
        <a:bodyPr/>
        <a:lstStyle/>
        <a:p>
          <a:r>
            <a:rPr lang="en-US" sz="2800" dirty="0"/>
            <a:t>Hydrogeologic studies</a:t>
          </a:r>
        </a:p>
      </dgm:t>
    </dgm:pt>
    <dgm:pt modelId="{CC716CD6-7C05-4CA3-A65F-3FBFDF65913E}" type="parTrans" cxnId="{8C0D5E5A-956E-45C3-A393-FF81C9FDCDF4}">
      <dgm:prSet custT="1"/>
      <dgm:spPr/>
      <dgm:t>
        <a:bodyPr/>
        <a:lstStyle/>
        <a:p>
          <a:endParaRPr lang="en-US" sz="2800"/>
        </a:p>
      </dgm:t>
    </dgm:pt>
    <dgm:pt modelId="{A0D44D24-BA89-48F9-879F-35BED503CBA5}" type="sibTrans" cxnId="{8C0D5E5A-956E-45C3-A393-FF81C9FDCDF4}">
      <dgm:prSet/>
      <dgm:spPr/>
      <dgm:t>
        <a:bodyPr/>
        <a:lstStyle/>
        <a:p>
          <a:endParaRPr lang="en-US" sz="2800"/>
        </a:p>
      </dgm:t>
    </dgm:pt>
    <dgm:pt modelId="{A7C72647-90AE-42D8-BFF0-E5FD0499B8F6}">
      <dgm:prSet phldrT="[Text]" custT="1"/>
      <dgm:spPr/>
      <dgm:t>
        <a:bodyPr/>
        <a:lstStyle/>
        <a:p>
          <a:r>
            <a:rPr lang="en-US" sz="2800" dirty="0"/>
            <a:t>Interior Design</a:t>
          </a:r>
        </a:p>
      </dgm:t>
    </dgm:pt>
    <dgm:pt modelId="{519E73E1-E878-49C5-BBF3-DE127F03408A}" type="parTrans" cxnId="{AADCEE42-CBF4-4118-B3BE-F96E99ACABFD}">
      <dgm:prSet custT="1"/>
      <dgm:spPr/>
      <dgm:t>
        <a:bodyPr/>
        <a:lstStyle/>
        <a:p>
          <a:endParaRPr lang="en-US" sz="2800"/>
        </a:p>
      </dgm:t>
    </dgm:pt>
    <dgm:pt modelId="{CE201A41-ED86-4F5C-B4FA-86319C504035}" type="sibTrans" cxnId="{AADCEE42-CBF4-4118-B3BE-F96E99ACABFD}">
      <dgm:prSet/>
      <dgm:spPr/>
      <dgm:t>
        <a:bodyPr/>
        <a:lstStyle/>
        <a:p>
          <a:endParaRPr lang="en-US" sz="2800"/>
        </a:p>
      </dgm:t>
    </dgm:pt>
    <dgm:pt modelId="{E8653D38-870A-4736-9EE3-AA4E48F18B88}">
      <dgm:prSet phldrT="[Text]" custT="1"/>
      <dgm:spPr/>
      <dgm:t>
        <a:bodyPr/>
        <a:lstStyle/>
        <a:p>
          <a:r>
            <a:rPr lang="en-US" sz="2800" dirty="0"/>
            <a:t>Pressurized Networks design</a:t>
          </a:r>
        </a:p>
      </dgm:t>
    </dgm:pt>
    <dgm:pt modelId="{27291164-BF0C-4E27-9A57-6D0BCC613110}" type="parTrans" cxnId="{B06CC358-E08E-4511-BA3C-03C6367F7374}">
      <dgm:prSet custT="1"/>
      <dgm:spPr/>
      <dgm:t>
        <a:bodyPr/>
        <a:lstStyle/>
        <a:p>
          <a:endParaRPr lang="en-US" sz="2800"/>
        </a:p>
      </dgm:t>
    </dgm:pt>
    <dgm:pt modelId="{D458711E-9EDE-49DF-A4BB-49374D234DC7}" type="sibTrans" cxnId="{B06CC358-E08E-4511-BA3C-03C6367F7374}">
      <dgm:prSet/>
      <dgm:spPr/>
      <dgm:t>
        <a:bodyPr/>
        <a:lstStyle/>
        <a:p>
          <a:endParaRPr lang="en-US" sz="2800"/>
        </a:p>
      </dgm:t>
    </dgm:pt>
    <dgm:pt modelId="{4E3AF2D4-FE19-4537-8678-580E1B9E8C9E}">
      <dgm:prSet phldrT="[Text]" custT="1"/>
      <dgm:spPr/>
      <dgm:t>
        <a:bodyPr/>
        <a:lstStyle/>
        <a:p>
          <a:r>
            <a:rPr lang="en-US" sz="2400" dirty="0"/>
            <a:t>Unpressurized Networks design</a:t>
          </a:r>
        </a:p>
      </dgm:t>
    </dgm:pt>
    <dgm:pt modelId="{F48A0C57-8417-4FE5-B4A4-49ABEE37C574}" type="parTrans" cxnId="{F004820B-8B44-417F-98E6-D5A655DC3B90}">
      <dgm:prSet custT="1"/>
      <dgm:spPr/>
      <dgm:t>
        <a:bodyPr/>
        <a:lstStyle/>
        <a:p>
          <a:endParaRPr lang="en-US" sz="2800"/>
        </a:p>
      </dgm:t>
    </dgm:pt>
    <dgm:pt modelId="{CCCC83CD-496D-4360-BE48-A61827584DB5}" type="sibTrans" cxnId="{F004820B-8B44-417F-98E6-D5A655DC3B90}">
      <dgm:prSet/>
      <dgm:spPr/>
      <dgm:t>
        <a:bodyPr/>
        <a:lstStyle/>
        <a:p>
          <a:endParaRPr lang="en-US" sz="2800"/>
        </a:p>
      </dgm:t>
    </dgm:pt>
    <dgm:pt modelId="{B300ED39-3E40-434B-B2D3-FE1153927138}">
      <dgm:prSet phldrT="[Text]" custT="1"/>
      <dgm:spPr/>
      <dgm:t>
        <a:bodyPr/>
        <a:lstStyle/>
        <a:p>
          <a:r>
            <a:rPr lang="en-US" sz="2800" dirty="0"/>
            <a:t>Highway &amp; freeway design</a:t>
          </a:r>
        </a:p>
      </dgm:t>
    </dgm:pt>
    <dgm:pt modelId="{510B7EF8-35FF-48FC-9221-90019889F534}" type="parTrans" cxnId="{653A5194-A4BA-4404-A880-4D11EF026CFB}">
      <dgm:prSet custT="1"/>
      <dgm:spPr/>
      <dgm:t>
        <a:bodyPr/>
        <a:lstStyle/>
        <a:p>
          <a:endParaRPr lang="en-US" sz="2800"/>
        </a:p>
      </dgm:t>
    </dgm:pt>
    <dgm:pt modelId="{E133D315-8A70-470E-951A-6E1930B34B5D}" type="sibTrans" cxnId="{653A5194-A4BA-4404-A880-4D11EF026CFB}">
      <dgm:prSet/>
      <dgm:spPr/>
      <dgm:t>
        <a:bodyPr/>
        <a:lstStyle/>
        <a:p>
          <a:endParaRPr lang="en-US" sz="2800"/>
        </a:p>
      </dgm:t>
    </dgm:pt>
    <dgm:pt modelId="{18185107-398F-4482-89D4-97DA2C81BF2B}">
      <dgm:prSet phldrT="[Text]" custT="1"/>
      <dgm:spPr/>
      <dgm:t>
        <a:bodyPr/>
        <a:lstStyle/>
        <a:p>
          <a:r>
            <a:rPr lang="en-US" sz="4000" dirty="0"/>
            <a:t>Architecture</a:t>
          </a:r>
        </a:p>
      </dgm:t>
    </dgm:pt>
    <dgm:pt modelId="{EABAC7AC-E8B2-465B-A144-912DAD00D615}" type="sibTrans" cxnId="{D8CE1985-BCE6-4FB0-9CC6-35A0C61DE851}">
      <dgm:prSet/>
      <dgm:spPr/>
      <dgm:t>
        <a:bodyPr/>
        <a:lstStyle/>
        <a:p>
          <a:endParaRPr lang="en-US" sz="2800"/>
        </a:p>
      </dgm:t>
    </dgm:pt>
    <dgm:pt modelId="{D5E3E168-A23D-4DA3-9595-B5DEC2E6686B}" type="parTrans" cxnId="{D8CE1985-BCE6-4FB0-9CC6-35A0C61DE851}">
      <dgm:prSet custT="1"/>
      <dgm:spPr/>
      <dgm:t>
        <a:bodyPr/>
        <a:lstStyle/>
        <a:p>
          <a:endParaRPr lang="en-US" sz="2800"/>
        </a:p>
      </dgm:t>
    </dgm:pt>
    <dgm:pt modelId="{E5D08E30-A540-460B-8D32-D4007B50606D}">
      <dgm:prSet phldrT="[Text]" custT="1"/>
      <dgm:spPr/>
      <dgm:t>
        <a:bodyPr/>
        <a:lstStyle/>
        <a:p>
          <a:r>
            <a:rPr lang="en-US" sz="2800" dirty="0"/>
            <a:t>Exterior &amp; Landscape design</a:t>
          </a:r>
        </a:p>
      </dgm:t>
    </dgm:pt>
    <dgm:pt modelId="{2141AF51-24BD-4155-BF96-F8BEA66D6415}" type="parTrans" cxnId="{2AABDC24-865E-4FD2-9DB5-B464271B8E22}">
      <dgm:prSet custT="1"/>
      <dgm:spPr/>
      <dgm:t>
        <a:bodyPr/>
        <a:lstStyle/>
        <a:p>
          <a:endParaRPr lang="en-US" sz="2800"/>
        </a:p>
      </dgm:t>
    </dgm:pt>
    <dgm:pt modelId="{3ABB089C-7552-4AD1-A71A-40F3B371D7F6}" type="sibTrans" cxnId="{2AABDC24-865E-4FD2-9DB5-B464271B8E22}">
      <dgm:prSet/>
      <dgm:spPr/>
      <dgm:t>
        <a:bodyPr/>
        <a:lstStyle/>
        <a:p>
          <a:endParaRPr lang="en-US" sz="2800"/>
        </a:p>
      </dgm:t>
    </dgm:pt>
    <dgm:pt modelId="{BA9C2C81-FBE9-4987-8AB8-1E01815FA6B1}">
      <dgm:prSet phldrT="[Text]" custT="1"/>
      <dgm:spPr/>
      <dgm:t>
        <a:bodyPr/>
        <a:lstStyle/>
        <a:p>
          <a:r>
            <a:rPr lang="en-US" sz="3600" dirty="0"/>
            <a:t>Structural Design</a:t>
          </a:r>
        </a:p>
      </dgm:t>
    </dgm:pt>
    <dgm:pt modelId="{8BD511CB-D444-49F5-A3F3-3A8AA7D682B6}" type="parTrans" cxnId="{6DC2670D-48D5-4779-9210-F2CD9E5E4FC0}">
      <dgm:prSet custT="1"/>
      <dgm:spPr/>
      <dgm:t>
        <a:bodyPr/>
        <a:lstStyle/>
        <a:p>
          <a:endParaRPr lang="en-US" sz="2800"/>
        </a:p>
      </dgm:t>
    </dgm:pt>
    <dgm:pt modelId="{4B74355D-A7D2-49E8-9020-8EE8FF51C9CE}" type="sibTrans" cxnId="{6DC2670D-48D5-4779-9210-F2CD9E5E4FC0}">
      <dgm:prSet/>
      <dgm:spPr/>
      <dgm:t>
        <a:bodyPr/>
        <a:lstStyle/>
        <a:p>
          <a:endParaRPr lang="en-US" sz="2800"/>
        </a:p>
      </dgm:t>
    </dgm:pt>
    <dgm:pt modelId="{CA7E8184-0534-4D90-BE6B-5E26ED6AF447}">
      <dgm:prSet phldrT="[Text]" custT="1"/>
      <dgm:spPr/>
      <dgm:t>
        <a:bodyPr/>
        <a:lstStyle/>
        <a:p>
          <a:r>
            <a:rPr lang="en-US" sz="4000" dirty="0"/>
            <a:t>MEP</a:t>
          </a:r>
        </a:p>
      </dgm:t>
    </dgm:pt>
    <dgm:pt modelId="{8034A5E1-48A4-41AD-97B6-0943B3822DF6}" type="parTrans" cxnId="{C218277E-814C-4461-ADA4-38088400449A}">
      <dgm:prSet custT="1"/>
      <dgm:spPr/>
      <dgm:t>
        <a:bodyPr/>
        <a:lstStyle/>
        <a:p>
          <a:endParaRPr lang="en-US" sz="2800"/>
        </a:p>
      </dgm:t>
    </dgm:pt>
    <dgm:pt modelId="{98D821AB-4BDA-4857-A16C-81F592B0B06D}" type="sibTrans" cxnId="{C218277E-814C-4461-ADA4-38088400449A}">
      <dgm:prSet/>
      <dgm:spPr/>
      <dgm:t>
        <a:bodyPr/>
        <a:lstStyle/>
        <a:p>
          <a:endParaRPr lang="en-US" sz="2800"/>
        </a:p>
      </dgm:t>
    </dgm:pt>
    <dgm:pt modelId="{5028FCF9-B4F4-4B2E-89B1-9FEE24BDC03C}">
      <dgm:prSet phldrT="[Text]" custT="1"/>
      <dgm:spPr/>
      <dgm:t>
        <a:bodyPr/>
        <a:lstStyle/>
        <a:p>
          <a:r>
            <a:rPr lang="en-US" sz="2800" dirty="0"/>
            <a:t>Concrete structures</a:t>
          </a:r>
        </a:p>
      </dgm:t>
    </dgm:pt>
    <dgm:pt modelId="{20E0E2EA-7661-48B0-BADE-F9F63F5D9CFF}" type="parTrans" cxnId="{7FB28B9D-22AB-499A-BAAD-6852F14C53C5}">
      <dgm:prSet/>
      <dgm:spPr/>
      <dgm:t>
        <a:bodyPr/>
        <a:lstStyle/>
        <a:p>
          <a:endParaRPr lang="en-US"/>
        </a:p>
      </dgm:t>
    </dgm:pt>
    <dgm:pt modelId="{4033C423-FCC6-4518-A4FF-5798F8C1A83F}" type="sibTrans" cxnId="{7FB28B9D-22AB-499A-BAAD-6852F14C53C5}">
      <dgm:prSet/>
      <dgm:spPr/>
      <dgm:t>
        <a:bodyPr/>
        <a:lstStyle/>
        <a:p>
          <a:endParaRPr lang="en-US"/>
        </a:p>
      </dgm:t>
    </dgm:pt>
    <dgm:pt modelId="{7775428C-6B99-45D0-8A23-A072CE26D7C1}">
      <dgm:prSet phldrT="[Text]" custT="1"/>
      <dgm:spPr/>
      <dgm:t>
        <a:bodyPr/>
        <a:lstStyle/>
        <a:p>
          <a:r>
            <a:rPr lang="en-US" sz="2800" dirty="0"/>
            <a:t>Steel Structures</a:t>
          </a:r>
        </a:p>
      </dgm:t>
    </dgm:pt>
    <dgm:pt modelId="{37C8B2E1-47BA-4883-9462-D7643C8FC8FE}" type="parTrans" cxnId="{21E3ED31-53D5-4B65-A997-9900362D762E}">
      <dgm:prSet/>
      <dgm:spPr/>
      <dgm:t>
        <a:bodyPr/>
        <a:lstStyle/>
        <a:p>
          <a:endParaRPr lang="en-US"/>
        </a:p>
      </dgm:t>
    </dgm:pt>
    <dgm:pt modelId="{79190A63-3EED-455D-B7BF-3F968D7419EF}" type="sibTrans" cxnId="{21E3ED31-53D5-4B65-A997-9900362D762E}">
      <dgm:prSet/>
      <dgm:spPr/>
      <dgm:t>
        <a:bodyPr/>
        <a:lstStyle/>
        <a:p>
          <a:endParaRPr lang="en-US"/>
        </a:p>
      </dgm:t>
    </dgm:pt>
    <dgm:pt modelId="{367D0713-8AC1-49A1-8D1D-EAEE54705630}">
      <dgm:prSet phldrT="[Text]" custT="1"/>
      <dgm:spPr/>
      <dgm:t>
        <a:bodyPr/>
        <a:lstStyle/>
        <a:p>
          <a:r>
            <a:rPr lang="en-US" sz="3600" dirty="0"/>
            <a:t>Infrastructure</a:t>
          </a:r>
        </a:p>
      </dgm:t>
    </dgm:pt>
    <dgm:pt modelId="{DF79F1F7-B227-4DEC-B9DF-FB89DDE906E0}" type="parTrans" cxnId="{E5C5452A-F20F-4F49-986B-A9B1F88B7E5A}">
      <dgm:prSet/>
      <dgm:spPr/>
      <dgm:t>
        <a:bodyPr/>
        <a:lstStyle/>
        <a:p>
          <a:endParaRPr lang="en-US"/>
        </a:p>
      </dgm:t>
    </dgm:pt>
    <dgm:pt modelId="{371CCC83-BBF0-4296-830E-ED0E76F0E01A}" type="sibTrans" cxnId="{E5C5452A-F20F-4F49-986B-A9B1F88B7E5A}">
      <dgm:prSet/>
      <dgm:spPr/>
      <dgm:t>
        <a:bodyPr/>
        <a:lstStyle/>
        <a:p>
          <a:endParaRPr lang="en-US"/>
        </a:p>
      </dgm:t>
    </dgm:pt>
    <dgm:pt modelId="{497831D8-AFAB-42F8-A4C5-8F1BEEF20435}">
      <dgm:prSet phldrT="[Text]" custT="1"/>
      <dgm:spPr/>
      <dgm:t>
        <a:bodyPr/>
        <a:lstStyle/>
        <a:p>
          <a:r>
            <a:rPr lang="en-US" sz="3600" dirty="0"/>
            <a:t>E.S. Department</a:t>
          </a:r>
        </a:p>
      </dgm:t>
    </dgm:pt>
    <dgm:pt modelId="{863AF58A-56CF-48CE-B128-5997620B2D83}" type="sibTrans" cxnId="{63014A96-BBA3-4986-941B-2DC30DF1EF6A}">
      <dgm:prSet/>
      <dgm:spPr/>
      <dgm:t>
        <a:bodyPr/>
        <a:lstStyle/>
        <a:p>
          <a:endParaRPr lang="en-US" sz="2800"/>
        </a:p>
      </dgm:t>
    </dgm:pt>
    <dgm:pt modelId="{D6738C11-4033-414A-83B4-A3ADBB098127}" type="parTrans" cxnId="{63014A96-BBA3-4986-941B-2DC30DF1EF6A}">
      <dgm:prSet/>
      <dgm:spPr/>
      <dgm:t>
        <a:bodyPr/>
        <a:lstStyle/>
        <a:p>
          <a:endParaRPr lang="en-US" sz="2800"/>
        </a:p>
      </dgm:t>
    </dgm:pt>
    <dgm:pt modelId="{8F61EBAF-6562-45C2-AFE7-AACAD26FCBE6}" type="pres">
      <dgm:prSet presAssocID="{AE349F09-804C-41EC-83C3-A3C2112331C0}" presName="Name0" presStyleCnt="0">
        <dgm:presLayoutVars>
          <dgm:chPref val="1"/>
          <dgm:dir/>
          <dgm:animOne val="branch"/>
          <dgm:animLvl val="lvl"/>
          <dgm:resizeHandles val="exact"/>
        </dgm:presLayoutVars>
      </dgm:prSet>
      <dgm:spPr/>
    </dgm:pt>
    <dgm:pt modelId="{16FE8B04-462C-4C67-AF0F-8F1E1A7AA03E}" type="pres">
      <dgm:prSet presAssocID="{497831D8-AFAB-42F8-A4C5-8F1BEEF20435}" presName="root1" presStyleCnt="0"/>
      <dgm:spPr/>
    </dgm:pt>
    <dgm:pt modelId="{A9C531F4-3FF6-4140-8071-F74F41242F86}" type="pres">
      <dgm:prSet presAssocID="{497831D8-AFAB-42F8-A4C5-8F1BEEF20435}" presName="LevelOneTextNode" presStyleLbl="node0" presStyleIdx="0" presStyleCnt="1" custScaleY="196337" custLinFactNeighborX="-52009" custLinFactNeighborY="1746">
        <dgm:presLayoutVars>
          <dgm:chPref val="3"/>
        </dgm:presLayoutVars>
      </dgm:prSet>
      <dgm:spPr/>
    </dgm:pt>
    <dgm:pt modelId="{A9DC33E6-1090-4CFB-8FE1-EA4600988D72}" type="pres">
      <dgm:prSet presAssocID="{497831D8-AFAB-42F8-A4C5-8F1BEEF20435}" presName="level2hierChild" presStyleCnt="0"/>
      <dgm:spPr/>
    </dgm:pt>
    <dgm:pt modelId="{DFBCEA48-D7B7-4D58-A7CD-FC47B76B8E50}" type="pres">
      <dgm:prSet presAssocID="{5B53C8E5-808A-48CC-BA5D-0D7547E22901}" presName="conn2-1" presStyleLbl="parChTrans1D2" presStyleIdx="0" presStyleCnt="5"/>
      <dgm:spPr/>
    </dgm:pt>
    <dgm:pt modelId="{E174E168-F979-4EE7-A2CF-0B99697008F5}" type="pres">
      <dgm:prSet presAssocID="{5B53C8E5-808A-48CC-BA5D-0D7547E22901}" presName="connTx" presStyleLbl="parChTrans1D2" presStyleIdx="0" presStyleCnt="5"/>
      <dgm:spPr/>
    </dgm:pt>
    <dgm:pt modelId="{D7766F9A-95C3-4578-8722-FD46DE1A85B4}" type="pres">
      <dgm:prSet presAssocID="{5F014E57-5A34-49A0-AE49-B0D5D735A376}" presName="root2" presStyleCnt="0"/>
      <dgm:spPr/>
    </dgm:pt>
    <dgm:pt modelId="{9C9B05E7-4F4F-40B7-87A3-67C717CE89F9}" type="pres">
      <dgm:prSet presAssocID="{5F014E57-5A34-49A0-AE49-B0D5D735A376}" presName="LevelTwoTextNode" presStyleLbl="node2" presStyleIdx="0" presStyleCnt="5" custScaleX="230445" custLinFactNeighborX="-21601" custLinFactNeighborY="0">
        <dgm:presLayoutVars>
          <dgm:chPref val="3"/>
        </dgm:presLayoutVars>
      </dgm:prSet>
      <dgm:spPr/>
    </dgm:pt>
    <dgm:pt modelId="{9B4C4852-82D1-40DB-BF37-D732C1C11EB3}" type="pres">
      <dgm:prSet presAssocID="{5F014E57-5A34-49A0-AE49-B0D5D735A376}" presName="level3hierChild" presStyleCnt="0"/>
      <dgm:spPr/>
    </dgm:pt>
    <dgm:pt modelId="{3C74AC46-B3C0-4FBA-BCBF-2148685828FC}" type="pres">
      <dgm:prSet presAssocID="{0C7CCB25-7630-4E5B-BB10-48FF1830CB05}" presName="conn2-1" presStyleLbl="parChTrans1D3" presStyleIdx="0" presStyleCnt="9"/>
      <dgm:spPr/>
    </dgm:pt>
    <dgm:pt modelId="{0EF7E038-D376-4B9E-9C70-D961A502A389}" type="pres">
      <dgm:prSet presAssocID="{0C7CCB25-7630-4E5B-BB10-48FF1830CB05}" presName="connTx" presStyleLbl="parChTrans1D3" presStyleIdx="0" presStyleCnt="9"/>
      <dgm:spPr/>
    </dgm:pt>
    <dgm:pt modelId="{5C272BA3-2C7B-45D3-9EBC-2AECB42D0EB3}" type="pres">
      <dgm:prSet presAssocID="{EF37ACF1-944A-4632-85F9-DFF581CB90C2}" presName="root2" presStyleCnt="0"/>
      <dgm:spPr/>
    </dgm:pt>
    <dgm:pt modelId="{93EA89D4-D263-458C-8D94-3B6FFFD026BE}" type="pres">
      <dgm:prSet presAssocID="{EF37ACF1-944A-4632-85F9-DFF581CB90C2}" presName="LevelTwoTextNode" presStyleLbl="node3" presStyleIdx="0" presStyleCnt="9" custScaleX="326582" custLinFactNeighborY="20615">
        <dgm:presLayoutVars>
          <dgm:chPref val="3"/>
        </dgm:presLayoutVars>
      </dgm:prSet>
      <dgm:spPr/>
    </dgm:pt>
    <dgm:pt modelId="{A99A876B-B1C0-4A65-A403-58848E64BFEC}" type="pres">
      <dgm:prSet presAssocID="{EF37ACF1-944A-4632-85F9-DFF581CB90C2}" presName="level3hierChild" presStyleCnt="0"/>
      <dgm:spPr/>
    </dgm:pt>
    <dgm:pt modelId="{D28FBAFF-501B-4485-8184-CD499FEECA54}" type="pres">
      <dgm:prSet presAssocID="{CC716CD6-7C05-4CA3-A65F-3FBFDF65913E}" presName="conn2-1" presStyleLbl="parChTrans1D3" presStyleIdx="1" presStyleCnt="9"/>
      <dgm:spPr/>
    </dgm:pt>
    <dgm:pt modelId="{6947E21A-157F-4341-AE86-F2AA36839A8D}" type="pres">
      <dgm:prSet presAssocID="{CC716CD6-7C05-4CA3-A65F-3FBFDF65913E}" presName="connTx" presStyleLbl="parChTrans1D3" presStyleIdx="1" presStyleCnt="9"/>
      <dgm:spPr/>
    </dgm:pt>
    <dgm:pt modelId="{16D31761-8DF6-450B-B166-A47A56DBDD09}" type="pres">
      <dgm:prSet presAssocID="{41060EBE-5015-4EF0-A9C7-311EF84D95FF}" presName="root2" presStyleCnt="0"/>
      <dgm:spPr/>
    </dgm:pt>
    <dgm:pt modelId="{3239D1A1-9F05-4781-B672-7E3517096067}" type="pres">
      <dgm:prSet presAssocID="{41060EBE-5015-4EF0-A9C7-311EF84D95FF}" presName="LevelTwoTextNode" presStyleLbl="node3" presStyleIdx="1" presStyleCnt="9" custScaleX="326582" custLinFactNeighborY="20615">
        <dgm:presLayoutVars>
          <dgm:chPref val="3"/>
        </dgm:presLayoutVars>
      </dgm:prSet>
      <dgm:spPr/>
    </dgm:pt>
    <dgm:pt modelId="{087E4C86-7D80-4AA3-ADFA-E6B6917858D8}" type="pres">
      <dgm:prSet presAssocID="{41060EBE-5015-4EF0-A9C7-311EF84D95FF}" presName="level3hierChild" presStyleCnt="0"/>
      <dgm:spPr/>
    </dgm:pt>
    <dgm:pt modelId="{47D64BF3-9B01-47B8-9DDA-1D79AAC8E504}" type="pres">
      <dgm:prSet presAssocID="{DF79F1F7-B227-4DEC-B9DF-FB89DDE906E0}" presName="conn2-1" presStyleLbl="parChTrans1D2" presStyleIdx="1" presStyleCnt="5"/>
      <dgm:spPr/>
    </dgm:pt>
    <dgm:pt modelId="{71522F56-322D-46F3-ACC7-CE3FBEA6019E}" type="pres">
      <dgm:prSet presAssocID="{DF79F1F7-B227-4DEC-B9DF-FB89DDE906E0}" presName="connTx" presStyleLbl="parChTrans1D2" presStyleIdx="1" presStyleCnt="5"/>
      <dgm:spPr/>
    </dgm:pt>
    <dgm:pt modelId="{3DF5F45D-A4B8-4D32-BE13-99891F8FB1C0}" type="pres">
      <dgm:prSet presAssocID="{367D0713-8AC1-49A1-8D1D-EAEE54705630}" presName="root2" presStyleCnt="0"/>
      <dgm:spPr/>
    </dgm:pt>
    <dgm:pt modelId="{104C8B40-1030-4764-B45B-9DA5F0866B43}" type="pres">
      <dgm:prSet presAssocID="{367D0713-8AC1-49A1-8D1D-EAEE54705630}" presName="LevelTwoTextNode" presStyleLbl="node2" presStyleIdx="1" presStyleCnt="5" custScaleX="230520" custLinFactNeighborX="-21601" custLinFactNeighborY="20615">
        <dgm:presLayoutVars>
          <dgm:chPref val="3"/>
        </dgm:presLayoutVars>
      </dgm:prSet>
      <dgm:spPr/>
    </dgm:pt>
    <dgm:pt modelId="{24549F81-98B1-4D28-B6F9-F57BCAC9AD25}" type="pres">
      <dgm:prSet presAssocID="{367D0713-8AC1-49A1-8D1D-EAEE54705630}" presName="level3hierChild" presStyleCnt="0"/>
      <dgm:spPr/>
    </dgm:pt>
    <dgm:pt modelId="{F4AAB3E2-3EF9-4442-B0F4-78B64B5E5205}" type="pres">
      <dgm:prSet presAssocID="{27291164-BF0C-4E27-9A57-6D0BCC613110}" presName="conn2-1" presStyleLbl="parChTrans1D3" presStyleIdx="2" presStyleCnt="9"/>
      <dgm:spPr/>
    </dgm:pt>
    <dgm:pt modelId="{85DAB7ED-134F-4093-AAA4-48E610A140BE}" type="pres">
      <dgm:prSet presAssocID="{27291164-BF0C-4E27-9A57-6D0BCC613110}" presName="connTx" presStyleLbl="parChTrans1D3" presStyleIdx="2" presStyleCnt="9"/>
      <dgm:spPr/>
    </dgm:pt>
    <dgm:pt modelId="{1F00236A-3D90-4242-B120-D841A410EBF3}" type="pres">
      <dgm:prSet presAssocID="{E8653D38-870A-4736-9EE3-AA4E48F18B88}" presName="root2" presStyleCnt="0"/>
      <dgm:spPr/>
    </dgm:pt>
    <dgm:pt modelId="{ECD9570B-AEB5-4259-96B1-CBA09282FF4E}" type="pres">
      <dgm:prSet presAssocID="{E8653D38-870A-4736-9EE3-AA4E48F18B88}" presName="LevelTwoTextNode" presStyleLbl="node3" presStyleIdx="2" presStyleCnt="9" custScaleX="326582" custLinFactNeighborY="20615">
        <dgm:presLayoutVars>
          <dgm:chPref val="3"/>
        </dgm:presLayoutVars>
      </dgm:prSet>
      <dgm:spPr/>
    </dgm:pt>
    <dgm:pt modelId="{3AA8CEE6-5ED6-44F4-BCC8-53E02A8DFE36}" type="pres">
      <dgm:prSet presAssocID="{E8653D38-870A-4736-9EE3-AA4E48F18B88}" presName="level3hierChild" presStyleCnt="0"/>
      <dgm:spPr/>
    </dgm:pt>
    <dgm:pt modelId="{DD13875E-E182-4344-8470-E0A19D61164A}" type="pres">
      <dgm:prSet presAssocID="{F48A0C57-8417-4FE5-B4A4-49ABEE37C574}" presName="conn2-1" presStyleLbl="parChTrans1D3" presStyleIdx="3" presStyleCnt="9"/>
      <dgm:spPr/>
    </dgm:pt>
    <dgm:pt modelId="{0FE4A6DA-4F79-42B2-893C-E4D7CA1FB77F}" type="pres">
      <dgm:prSet presAssocID="{F48A0C57-8417-4FE5-B4A4-49ABEE37C574}" presName="connTx" presStyleLbl="parChTrans1D3" presStyleIdx="3" presStyleCnt="9"/>
      <dgm:spPr/>
    </dgm:pt>
    <dgm:pt modelId="{4C4AF166-0CF9-4E64-8CCE-0944F72AA9EC}" type="pres">
      <dgm:prSet presAssocID="{4E3AF2D4-FE19-4537-8678-580E1B9E8C9E}" presName="root2" presStyleCnt="0"/>
      <dgm:spPr/>
    </dgm:pt>
    <dgm:pt modelId="{B9DBF6A6-61D8-4917-94B5-DB9377C7C94B}" type="pres">
      <dgm:prSet presAssocID="{4E3AF2D4-FE19-4537-8678-580E1B9E8C9E}" presName="LevelTwoTextNode" presStyleLbl="node3" presStyleIdx="3" presStyleCnt="9" custScaleX="326582" custLinFactNeighborY="20615">
        <dgm:presLayoutVars>
          <dgm:chPref val="3"/>
        </dgm:presLayoutVars>
      </dgm:prSet>
      <dgm:spPr/>
    </dgm:pt>
    <dgm:pt modelId="{79779700-5045-47B4-ABAA-B8E9CFB016E5}" type="pres">
      <dgm:prSet presAssocID="{4E3AF2D4-FE19-4537-8678-580E1B9E8C9E}" presName="level3hierChild" presStyleCnt="0"/>
      <dgm:spPr/>
    </dgm:pt>
    <dgm:pt modelId="{B9490A98-8C79-4151-A8D2-FBD73F69CD1E}" type="pres">
      <dgm:prSet presAssocID="{510B7EF8-35FF-48FC-9221-90019889F534}" presName="conn2-1" presStyleLbl="parChTrans1D3" presStyleIdx="4" presStyleCnt="9"/>
      <dgm:spPr/>
    </dgm:pt>
    <dgm:pt modelId="{5FC6203F-844F-498D-A4D6-93425CE554DA}" type="pres">
      <dgm:prSet presAssocID="{510B7EF8-35FF-48FC-9221-90019889F534}" presName="connTx" presStyleLbl="parChTrans1D3" presStyleIdx="4" presStyleCnt="9"/>
      <dgm:spPr/>
    </dgm:pt>
    <dgm:pt modelId="{187CABDB-4F90-4E84-9F8C-E150E7AB1D1E}" type="pres">
      <dgm:prSet presAssocID="{B300ED39-3E40-434B-B2D3-FE1153927138}" presName="root2" presStyleCnt="0"/>
      <dgm:spPr/>
    </dgm:pt>
    <dgm:pt modelId="{2B60AB70-2FDA-45AD-B0D2-82D3E99287FF}" type="pres">
      <dgm:prSet presAssocID="{B300ED39-3E40-434B-B2D3-FE1153927138}" presName="LevelTwoTextNode" presStyleLbl="node3" presStyleIdx="4" presStyleCnt="9" custScaleX="326582" custLinFactNeighborY="20615">
        <dgm:presLayoutVars>
          <dgm:chPref val="3"/>
        </dgm:presLayoutVars>
      </dgm:prSet>
      <dgm:spPr/>
    </dgm:pt>
    <dgm:pt modelId="{967B4CC5-3BFD-4F05-837C-32762A46E0FB}" type="pres">
      <dgm:prSet presAssocID="{B300ED39-3E40-434B-B2D3-FE1153927138}" presName="level3hierChild" presStyleCnt="0"/>
      <dgm:spPr/>
    </dgm:pt>
    <dgm:pt modelId="{7BA24889-37BA-459C-9702-9C2631F2F25D}" type="pres">
      <dgm:prSet presAssocID="{D5E3E168-A23D-4DA3-9595-B5DEC2E6686B}" presName="conn2-1" presStyleLbl="parChTrans1D2" presStyleIdx="2" presStyleCnt="5"/>
      <dgm:spPr/>
    </dgm:pt>
    <dgm:pt modelId="{CC742295-AB3B-44A1-9C0D-3D2AA4A7BE3D}" type="pres">
      <dgm:prSet presAssocID="{D5E3E168-A23D-4DA3-9595-B5DEC2E6686B}" presName="connTx" presStyleLbl="parChTrans1D2" presStyleIdx="2" presStyleCnt="5"/>
      <dgm:spPr/>
    </dgm:pt>
    <dgm:pt modelId="{726CE85C-257A-4368-AAE9-5E0A8CA69C21}" type="pres">
      <dgm:prSet presAssocID="{18185107-398F-4482-89D4-97DA2C81BF2B}" presName="root2" presStyleCnt="0"/>
      <dgm:spPr/>
    </dgm:pt>
    <dgm:pt modelId="{F97337F9-12D5-4A6B-B99F-EF4F4D533DDD}" type="pres">
      <dgm:prSet presAssocID="{18185107-398F-4482-89D4-97DA2C81BF2B}" presName="LevelTwoTextNode" presStyleLbl="node2" presStyleIdx="2" presStyleCnt="5" custScaleX="230445" custLinFactNeighborX="-21601" custLinFactNeighborY="11780">
        <dgm:presLayoutVars>
          <dgm:chPref val="3"/>
        </dgm:presLayoutVars>
      </dgm:prSet>
      <dgm:spPr/>
    </dgm:pt>
    <dgm:pt modelId="{BAACF1F7-62E4-44C4-BA1A-D5E7316B172D}" type="pres">
      <dgm:prSet presAssocID="{18185107-398F-4482-89D4-97DA2C81BF2B}" presName="level3hierChild" presStyleCnt="0"/>
      <dgm:spPr/>
    </dgm:pt>
    <dgm:pt modelId="{E56B9EFB-6BA0-482B-80E0-B9B0D8CEB272}" type="pres">
      <dgm:prSet presAssocID="{2141AF51-24BD-4155-BF96-F8BEA66D6415}" presName="conn2-1" presStyleLbl="parChTrans1D3" presStyleIdx="5" presStyleCnt="9"/>
      <dgm:spPr/>
    </dgm:pt>
    <dgm:pt modelId="{77A0250F-060C-4A7C-9815-9AED9BA957E4}" type="pres">
      <dgm:prSet presAssocID="{2141AF51-24BD-4155-BF96-F8BEA66D6415}" presName="connTx" presStyleLbl="parChTrans1D3" presStyleIdx="5" presStyleCnt="9"/>
      <dgm:spPr/>
    </dgm:pt>
    <dgm:pt modelId="{370FDD02-3FD6-407D-A492-02B29788FBDC}" type="pres">
      <dgm:prSet presAssocID="{E5D08E30-A540-460B-8D32-D4007B50606D}" presName="root2" presStyleCnt="0"/>
      <dgm:spPr/>
    </dgm:pt>
    <dgm:pt modelId="{9DED3CA2-B62E-4400-89B5-D6E0B4B911EF}" type="pres">
      <dgm:prSet presAssocID="{E5D08E30-A540-460B-8D32-D4007B50606D}" presName="LevelTwoTextNode" presStyleLbl="node3" presStyleIdx="5" presStyleCnt="9" custScaleX="326582" custLinFactNeighborY="20615">
        <dgm:presLayoutVars>
          <dgm:chPref val="3"/>
        </dgm:presLayoutVars>
      </dgm:prSet>
      <dgm:spPr/>
    </dgm:pt>
    <dgm:pt modelId="{7D19B3FE-7CB1-4488-898D-EAB3296886EA}" type="pres">
      <dgm:prSet presAssocID="{E5D08E30-A540-460B-8D32-D4007B50606D}" presName="level3hierChild" presStyleCnt="0"/>
      <dgm:spPr/>
    </dgm:pt>
    <dgm:pt modelId="{CABF80DE-5C9E-44E8-8278-03EF98910DE8}" type="pres">
      <dgm:prSet presAssocID="{519E73E1-E878-49C5-BBF3-DE127F03408A}" presName="conn2-1" presStyleLbl="parChTrans1D3" presStyleIdx="6" presStyleCnt="9"/>
      <dgm:spPr/>
    </dgm:pt>
    <dgm:pt modelId="{18DE833E-E721-4AC3-9CAF-EB8DBA162288}" type="pres">
      <dgm:prSet presAssocID="{519E73E1-E878-49C5-BBF3-DE127F03408A}" presName="connTx" presStyleLbl="parChTrans1D3" presStyleIdx="6" presStyleCnt="9"/>
      <dgm:spPr/>
    </dgm:pt>
    <dgm:pt modelId="{CD6B4898-A246-4E53-BA8B-CE5094C571D6}" type="pres">
      <dgm:prSet presAssocID="{A7C72647-90AE-42D8-BFF0-E5FD0499B8F6}" presName="root2" presStyleCnt="0"/>
      <dgm:spPr/>
    </dgm:pt>
    <dgm:pt modelId="{56961E7C-1338-4BB1-BE16-8F4B59CCA84B}" type="pres">
      <dgm:prSet presAssocID="{A7C72647-90AE-42D8-BFF0-E5FD0499B8F6}" presName="LevelTwoTextNode" presStyleLbl="node3" presStyleIdx="6" presStyleCnt="9" custScaleX="326582" custLinFactNeighborY="20615">
        <dgm:presLayoutVars>
          <dgm:chPref val="3"/>
        </dgm:presLayoutVars>
      </dgm:prSet>
      <dgm:spPr/>
    </dgm:pt>
    <dgm:pt modelId="{53734DFE-A7EF-490E-B538-4A1B8A068BEA}" type="pres">
      <dgm:prSet presAssocID="{A7C72647-90AE-42D8-BFF0-E5FD0499B8F6}" presName="level3hierChild" presStyleCnt="0"/>
      <dgm:spPr/>
    </dgm:pt>
    <dgm:pt modelId="{AE69862E-F409-487A-B418-3C4A54DD6DEE}" type="pres">
      <dgm:prSet presAssocID="{8BD511CB-D444-49F5-A3F3-3A8AA7D682B6}" presName="conn2-1" presStyleLbl="parChTrans1D2" presStyleIdx="3" presStyleCnt="5"/>
      <dgm:spPr/>
    </dgm:pt>
    <dgm:pt modelId="{B743549C-0970-4F6B-B466-21B693B97FA8}" type="pres">
      <dgm:prSet presAssocID="{8BD511CB-D444-49F5-A3F3-3A8AA7D682B6}" presName="connTx" presStyleLbl="parChTrans1D2" presStyleIdx="3" presStyleCnt="5"/>
      <dgm:spPr/>
    </dgm:pt>
    <dgm:pt modelId="{54329BA7-A057-451D-B5C6-368D2B56B1C9}" type="pres">
      <dgm:prSet presAssocID="{BA9C2C81-FBE9-4987-8AB8-1E01815FA6B1}" presName="root2" presStyleCnt="0"/>
      <dgm:spPr/>
    </dgm:pt>
    <dgm:pt modelId="{1E81F4B6-07E2-4120-AA77-E795C5D0777C}" type="pres">
      <dgm:prSet presAssocID="{BA9C2C81-FBE9-4987-8AB8-1E01815FA6B1}" presName="LevelTwoTextNode" presStyleLbl="node2" presStyleIdx="3" presStyleCnt="5" custScaleX="229983" custLinFactNeighborX="-21601" custLinFactNeighborY="-39731">
        <dgm:presLayoutVars>
          <dgm:chPref val="3"/>
        </dgm:presLayoutVars>
      </dgm:prSet>
      <dgm:spPr/>
    </dgm:pt>
    <dgm:pt modelId="{17711574-E32F-4E87-B408-80CA0B3704F4}" type="pres">
      <dgm:prSet presAssocID="{BA9C2C81-FBE9-4987-8AB8-1E01815FA6B1}" presName="level3hierChild" presStyleCnt="0"/>
      <dgm:spPr/>
    </dgm:pt>
    <dgm:pt modelId="{819148ED-3F2C-4DE7-A0E4-7D6CAE9098E5}" type="pres">
      <dgm:prSet presAssocID="{20E0E2EA-7661-48B0-BADE-F9F63F5D9CFF}" presName="conn2-1" presStyleLbl="parChTrans1D3" presStyleIdx="7" presStyleCnt="9"/>
      <dgm:spPr/>
    </dgm:pt>
    <dgm:pt modelId="{D1D12ADA-FAC2-4EFB-B04B-D37B4477280E}" type="pres">
      <dgm:prSet presAssocID="{20E0E2EA-7661-48B0-BADE-F9F63F5D9CFF}" presName="connTx" presStyleLbl="parChTrans1D3" presStyleIdx="7" presStyleCnt="9"/>
      <dgm:spPr/>
    </dgm:pt>
    <dgm:pt modelId="{1FB825DA-D51A-483D-9D28-8117056D78DE}" type="pres">
      <dgm:prSet presAssocID="{5028FCF9-B4F4-4B2E-89B1-9FEE24BDC03C}" presName="root2" presStyleCnt="0"/>
      <dgm:spPr/>
    </dgm:pt>
    <dgm:pt modelId="{81414555-D17E-4986-8BDC-DD7AC98F6261}" type="pres">
      <dgm:prSet presAssocID="{5028FCF9-B4F4-4B2E-89B1-9FEE24BDC03C}" presName="LevelTwoTextNode" presStyleLbl="node3" presStyleIdx="7" presStyleCnt="9" custScaleX="325177" custLinFactNeighborY="20615">
        <dgm:presLayoutVars>
          <dgm:chPref val="3"/>
        </dgm:presLayoutVars>
      </dgm:prSet>
      <dgm:spPr/>
    </dgm:pt>
    <dgm:pt modelId="{6D1403A9-225F-4CCF-94D4-1E8D7CD445F7}" type="pres">
      <dgm:prSet presAssocID="{5028FCF9-B4F4-4B2E-89B1-9FEE24BDC03C}" presName="level3hierChild" presStyleCnt="0"/>
      <dgm:spPr/>
    </dgm:pt>
    <dgm:pt modelId="{62A40411-4D65-4642-8F3B-EA8BE4F463C8}" type="pres">
      <dgm:prSet presAssocID="{37C8B2E1-47BA-4883-9462-D7643C8FC8FE}" presName="conn2-1" presStyleLbl="parChTrans1D3" presStyleIdx="8" presStyleCnt="9"/>
      <dgm:spPr/>
    </dgm:pt>
    <dgm:pt modelId="{625B3C3E-D74D-42F4-B702-019757261DE5}" type="pres">
      <dgm:prSet presAssocID="{37C8B2E1-47BA-4883-9462-D7643C8FC8FE}" presName="connTx" presStyleLbl="parChTrans1D3" presStyleIdx="8" presStyleCnt="9"/>
      <dgm:spPr/>
    </dgm:pt>
    <dgm:pt modelId="{ECA45278-D02C-47CB-AB55-6687B8C73921}" type="pres">
      <dgm:prSet presAssocID="{7775428C-6B99-45D0-8A23-A072CE26D7C1}" presName="root2" presStyleCnt="0"/>
      <dgm:spPr/>
    </dgm:pt>
    <dgm:pt modelId="{10B85282-0240-4DA4-939C-4E1F1D08B73D}" type="pres">
      <dgm:prSet presAssocID="{7775428C-6B99-45D0-8A23-A072CE26D7C1}" presName="LevelTwoTextNode" presStyleLbl="node3" presStyleIdx="8" presStyleCnt="9" custScaleX="324005" custLinFactNeighborY="20615">
        <dgm:presLayoutVars>
          <dgm:chPref val="3"/>
        </dgm:presLayoutVars>
      </dgm:prSet>
      <dgm:spPr/>
    </dgm:pt>
    <dgm:pt modelId="{27A2733D-9BC6-4CEB-A956-DA2871261573}" type="pres">
      <dgm:prSet presAssocID="{7775428C-6B99-45D0-8A23-A072CE26D7C1}" presName="level3hierChild" presStyleCnt="0"/>
      <dgm:spPr/>
    </dgm:pt>
    <dgm:pt modelId="{4E9A3D4C-67E6-46C5-9838-88A100953624}" type="pres">
      <dgm:prSet presAssocID="{8034A5E1-48A4-41AD-97B6-0943B3822DF6}" presName="conn2-1" presStyleLbl="parChTrans1D2" presStyleIdx="4" presStyleCnt="5"/>
      <dgm:spPr/>
    </dgm:pt>
    <dgm:pt modelId="{21810BCE-DC86-45A7-9B43-07A60FC72DD1}" type="pres">
      <dgm:prSet presAssocID="{8034A5E1-48A4-41AD-97B6-0943B3822DF6}" presName="connTx" presStyleLbl="parChTrans1D2" presStyleIdx="4" presStyleCnt="5"/>
      <dgm:spPr/>
    </dgm:pt>
    <dgm:pt modelId="{D5B2D9DC-AA50-4226-8C12-CC7CF14081B1}" type="pres">
      <dgm:prSet presAssocID="{CA7E8184-0534-4D90-BE6B-5E26ED6AF447}" presName="root2" presStyleCnt="0"/>
      <dgm:spPr/>
    </dgm:pt>
    <dgm:pt modelId="{0665E0D0-E2B1-4642-9769-36DD2D56B82B}" type="pres">
      <dgm:prSet presAssocID="{CA7E8184-0534-4D90-BE6B-5E26ED6AF447}" presName="LevelTwoTextNode" presStyleLbl="node2" presStyleIdx="4" presStyleCnt="5" custScaleX="228745" custLinFactNeighborX="-21601" custLinFactNeighborY="707">
        <dgm:presLayoutVars>
          <dgm:chPref val="3"/>
        </dgm:presLayoutVars>
      </dgm:prSet>
      <dgm:spPr/>
    </dgm:pt>
    <dgm:pt modelId="{62C9F1BF-4D1D-46BF-BEB1-C3E552A68EFE}" type="pres">
      <dgm:prSet presAssocID="{CA7E8184-0534-4D90-BE6B-5E26ED6AF447}" presName="level3hierChild" presStyleCnt="0"/>
      <dgm:spPr/>
    </dgm:pt>
  </dgm:ptLst>
  <dgm:cxnLst>
    <dgm:cxn modelId="{4E00A304-F00A-4B0E-96FF-75DE6D4DCB53}" type="presOf" srcId="{510B7EF8-35FF-48FC-9221-90019889F534}" destId="{5FC6203F-844F-498D-A4D6-93425CE554DA}" srcOrd="1" destOrd="0" presId="urn:microsoft.com/office/officeart/2008/layout/HorizontalMultiLevelHierarchy"/>
    <dgm:cxn modelId="{161B1F05-D499-467D-B8E8-1814D1778F26}" type="presOf" srcId="{EF37ACF1-944A-4632-85F9-DFF581CB90C2}" destId="{93EA89D4-D263-458C-8D94-3B6FFFD026BE}" srcOrd="0" destOrd="0" presId="urn:microsoft.com/office/officeart/2008/layout/HorizontalMultiLevelHierarchy"/>
    <dgm:cxn modelId="{B292B309-B0AB-44B5-A939-6B2A6E64ABA9}" type="presOf" srcId="{B300ED39-3E40-434B-B2D3-FE1153927138}" destId="{2B60AB70-2FDA-45AD-B0D2-82D3E99287FF}" srcOrd="0" destOrd="0" presId="urn:microsoft.com/office/officeart/2008/layout/HorizontalMultiLevelHierarchy"/>
    <dgm:cxn modelId="{B5AB530A-54BE-4EF8-BD1F-EBF7E30F78AE}" type="presOf" srcId="{5B53C8E5-808A-48CC-BA5D-0D7547E22901}" destId="{E174E168-F979-4EE7-A2CF-0B99697008F5}" srcOrd="1" destOrd="0" presId="urn:microsoft.com/office/officeart/2008/layout/HorizontalMultiLevelHierarchy"/>
    <dgm:cxn modelId="{6545FA0A-D629-42A7-839C-F5839BB382D6}" type="presOf" srcId="{DF79F1F7-B227-4DEC-B9DF-FB89DDE906E0}" destId="{71522F56-322D-46F3-ACC7-CE3FBEA6019E}" srcOrd="1" destOrd="0" presId="urn:microsoft.com/office/officeart/2008/layout/HorizontalMultiLevelHierarchy"/>
    <dgm:cxn modelId="{F004820B-8B44-417F-98E6-D5A655DC3B90}" srcId="{367D0713-8AC1-49A1-8D1D-EAEE54705630}" destId="{4E3AF2D4-FE19-4537-8678-580E1B9E8C9E}" srcOrd="1" destOrd="0" parTransId="{F48A0C57-8417-4FE5-B4A4-49ABEE37C574}" sibTransId="{CCCC83CD-496D-4360-BE48-A61827584DB5}"/>
    <dgm:cxn modelId="{D1F0C10B-F9C9-4315-9A6F-87641EC355FC}" type="presOf" srcId="{4E3AF2D4-FE19-4537-8678-580E1B9E8C9E}" destId="{B9DBF6A6-61D8-4917-94B5-DB9377C7C94B}" srcOrd="0" destOrd="0" presId="urn:microsoft.com/office/officeart/2008/layout/HorizontalMultiLevelHierarchy"/>
    <dgm:cxn modelId="{6DC2670D-48D5-4779-9210-F2CD9E5E4FC0}" srcId="{497831D8-AFAB-42F8-A4C5-8F1BEEF20435}" destId="{BA9C2C81-FBE9-4987-8AB8-1E01815FA6B1}" srcOrd="3" destOrd="0" parTransId="{8BD511CB-D444-49F5-A3F3-3A8AA7D682B6}" sibTransId="{4B74355D-A7D2-49E8-9020-8EE8FF51C9CE}"/>
    <dgm:cxn modelId="{EC9C5010-B700-4A2D-BF89-41A7D7BB45FA}" type="presOf" srcId="{497831D8-AFAB-42F8-A4C5-8F1BEEF20435}" destId="{A9C531F4-3FF6-4140-8071-F74F41242F86}" srcOrd="0" destOrd="0" presId="urn:microsoft.com/office/officeart/2008/layout/HorizontalMultiLevelHierarchy"/>
    <dgm:cxn modelId="{A62ABC13-86C2-4F7F-A08D-EB1ADE7565D8}" type="presOf" srcId="{CC716CD6-7C05-4CA3-A65F-3FBFDF65913E}" destId="{6947E21A-157F-4341-AE86-F2AA36839A8D}" srcOrd="1" destOrd="0" presId="urn:microsoft.com/office/officeart/2008/layout/HorizontalMultiLevelHierarchy"/>
    <dgm:cxn modelId="{EBF6AB19-9B18-474D-B142-654B869D45CB}" type="presOf" srcId="{CC716CD6-7C05-4CA3-A65F-3FBFDF65913E}" destId="{D28FBAFF-501B-4485-8184-CD499FEECA54}" srcOrd="0" destOrd="0" presId="urn:microsoft.com/office/officeart/2008/layout/HorizontalMultiLevelHierarchy"/>
    <dgm:cxn modelId="{AD51BC22-AF9E-4E38-BEE5-225EECC2B29F}" type="presOf" srcId="{510B7EF8-35FF-48FC-9221-90019889F534}" destId="{B9490A98-8C79-4151-A8D2-FBD73F69CD1E}" srcOrd="0" destOrd="0" presId="urn:microsoft.com/office/officeart/2008/layout/HorizontalMultiLevelHierarchy"/>
    <dgm:cxn modelId="{2AABDC24-865E-4FD2-9DB5-B464271B8E22}" srcId="{18185107-398F-4482-89D4-97DA2C81BF2B}" destId="{E5D08E30-A540-460B-8D32-D4007B50606D}" srcOrd="0" destOrd="0" parTransId="{2141AF51-24BD-4155-BF96-F8BEA66D6415}" sibTransId="{3ABB089C-7552-4AD1-A71A-40F3B371D7F6}"/>
    <dgm:cxn modelId="{E5C5452A-F20F-4F49-986B-A9B1F88B7E5A}" srcId="{497831D8-AFAB-42F8-A4C5-8F1BEEF20435}" destId="{367D0713-8AC1-49A1-8D1D-EAEE54705630}" srcOrd="1" destOrd="0" parTransId="{DF79F1F7-B227-4DEC-B9DF-FB89DDE906E0}" sibTransId="{371CCC83-BBF0-4296-830E-ED0E76F0E01A}"/>
    <dgm:cxn modelId="{2B4FCD2F-3577-4171-9E04-11AE4B09A86F}" type="presOf" srcId="{8BD511CB-D444-49F5-A3F3-3A8AA7D682B6}" destId="{AE69862E-F409-487A-B418-3C4A54DD6DEE}" srcOrd="0" destOrd="0" presId="urn:microsoft.com/office/officeart/2008/layout/HorizontalMultiLevelHierarchy"/>
    <dgm:cxn modelId="{DCECC231-7617-47DF-A362-F43F1BBDE575}" type="presOf" srcId="{2141AF51-24BD-4155-BF96-F8BEA66D6415}" destId="{77A0250F-060C-4A7C-9815-9AED9BA957E4}" srcOrd="1" destOrd="0" presId="urn:microsoft.com/office/officeart/2008/layout/HorizontalMultiLevelHierarchy"/>
    <dgm:cxn modelId="{21E3ED31-53D5-4B65-A997-9900362D762E}" srcId="{BA9C2C81-FBE9-4987-8AB8-1E01815FA6B1}" destId="{7775428C-6B99-45D0-8A23-A072CE26D7C1}" srcOrd="1" destOrd="0" parTransId="{37C8B2E1-47BA-4883-9462-D7643C8FC8FE}" sibTransId="{79190A63-3EED-455D-B7BF-3F968D7419EF}"/>
    <dgm:cxn modelId="{89BD9434-6B5F-49B8-A7C7-62AFB491FD45}" type="presOf" srcId="{7775428C-6B99-45D0-8A23-A072CE26D7C1}" destId="{10B85282-0240-4DA4-939C-4E1F1D08B73D}" srcOrd="0" destOrd="0" presId="urn:microsoft.com/office/officeart/2008/layout/HorizontalMultiLevelHierarchy"/>
    <dgm:cxn modelId="{B0CC9537-BAA6-4080-8683-FDDECBFE5A32}" type="presOf" srcId="{AE349F09-804C-41EC-83C3-A3C2112331C0}" destId="{8F61EBAF-6562-45C2-AFE7-AACAD26FCBE6}" srcOrd="0" destOrd="0" presId="urn:microsoft.com/office/officeart/2008/layout/HorizontalMultiLevelHierarchy"/>
    <dgm:cxn modelId="{1595123E-1305-4FDB-B698-DB1F1139CBA9}" type="presOf" srcId="{DF79F1F7-B227-4DEC-B9DF-FB89DDE906E0}" destId="{47D64BF3-9B01-47B8-9DDA-1D79AAC8E504}" srcOrd="0" destOrd="0" presId="urn:microsoft.com/office/officeart/2008/layout/HorizontalMultiLevelHierarchy"/>
    <dgm:cxn modelId="{D5F0E461-3E67-4160-A98C-CA3FBCCA20DD}" type="presOf" srcId="{0C7CCB25-7630-4E5B-BB10-48FF1830CB05}" destId="{3C74AC46-B3C0-4FBA-BCBF-2148685828FC}" srcOrd="0" destOrd="0" presId="urn:microsoft.com/office/officeart/2008/layout/HorizontalMultiLevelHierarchy"/>
    <dgm:cxn modelId="{AADCEE42-CBF4-4118-B3BE-F96E99ACABFD}" srcId="{18185107-398F-4482-89D4-97DA2C81BF2B}" destId="{A7C72647-90AE-42D8-BFF0-E5FD0499B8F6}" srcOrd="1" destOrd="0" parTransId="{519E73E1-E878-49C5-BBF3-DE127F03408A}" sibTransId="{CE201A41-ED86-4F5C-B4FA-86319C504035}"/>
    <dgm:cxn modelId="{C2160064-0ED4-4F43-8E99-DE574116E774}" type="presOf" srcId="{E8653D38-870A-4736-9EE3-AA4E48F18B88}" destId="{ECD9570B-AEB5-4259-96B1-CBA09282FF4E}" srcOrd="0" destOrd="0" presId="urn:microsoft.com/office/officeart/2008/layout/HorizontalMultiLevelHierarchy"/>
    <dgm:cxn modelId="{4870DF65-0D13-4B7E-8AC8-F175CAE04E6D}" type="presOf" srcId="{20E0E2EA-7661-48B0-BADE-F9F63F5D9CFF}" destId="{D1D12ADA-FAC2-4EFB-B04B-D37B4477280E}" srcOrd="1" destOrd="0" presId="urn:microsoft.com/office/officeart/2008/layout/HorizontalMultiLevelHierarchy"/>
    <dgm:cxn modelId="{DC1D8266-9F27-492D-A3FF-A2EF07D13290}" type="presOf" srcId="{27291164-BF0C-4E27-9A57-6D0BCC613110}" destId="{85DAB7ED-134F-4093-AAA4-48E610A140BE}" srcOrd="1" destOrd="0" presId="urn:microsoft.com/office/officeart/2008/layout/HorizontalMultiLevelHierarchy"/>
    <dgm:cxn modelId="{4259AD47-3CBB-47E3-8415-CB7B170EFF85}" type="presOf" srcId="{367D0713-8AC1-49A1-8D1D-EAEE54705630}" destId="{104C8B40-1030-4764-B45B-9DA5F0866B43}" srcOrd="0" destOrd="0" presId="urn:microsoft.com/office/officeart/2008/layout/HorizontalMultiLevelHierarchy"/>
    <dgm:cxn modelId="{83922650-15FE-4BA0-ABEA-1BC347358699}" srcId="{497831D8-AFAB-42F8-A4C5-8F1BEEF20435}" destId="{5F014E57-5A34-49A0-AE49-B0D5D735A376}" srcOrd="0" destOrd="0" parTransId="{5B53C8E5-808A-48CC-BA5D-0D7547E22901}" sibTransId="{AFE57484-6DB8-4EB5-8567-32BBEBB2199D}"/>
    <dgm:cxn modelId="{CEDA2D73-EBF2-4EB2-B807-EC5BD443F415}" type="presOf" srcId="{F48A0C57-8417-4FE5-B4A4-49ABEE37C574}" destId="{0FE4A6DA-4F79-42B2-893C-E4D7CA1FB77F}" srcOrd="1" destOrd="0" presId="urn:microsoft.com/office/officeart/2008/layout/HorizontalMultiLevelHierarchy"/>
    <dgm:cxn modelId="{69E5BE57-5C50-4100-B402-52578CD22E86}" type="presOf" srcId="{8034A5E1-48A4-41AD-97B6-0943B3822DF6}" destId="{21810BCE-DC86-45A7-9B43-07A60FC72DD1}" srcOrd="1" destOrd="0" presId="urn:microsoft.com/office/officeart/2008/layout/HorizontalMultiLevelHierarchy"/>
    <dgm:cxn modelId="{D18FFE77-80B6-401A-B71C-BD0874AB1B6F}" type="presOf" srcId="{2141AF51-24BD-4155-BF96-F8BEA66D6415}" destId="{E56B9EFB-6BA0-482B-80E0-B9B0D8CEB272}" srcOrd="0" destOrd="0" presId="urn:microsoft.com/office/officeart/2008/layout/HorizontalMultiLevelHierarchy"/>
    <dgm:cxn modelId="{B06CC358-E08E-4511-BA3C-03C6367F7374}" srcId="{367D0713-8AC1-49A1-8D1D-EAEE54705630}" destId="{E8653D38-870A-4736-9EE3-AA4E48F18B88}" srcOrd="0" destOrd="0" parTransId="{27291164-BF0C-4E27-9A57-6D0BCC613110}" sibTransId="{D458711E-9EDE-49DF-A4BB-49374D234DC7}"/>
    <dgm:cxn modelId="{8C0D5E5A-956E-45C3-A393-FF81C9FDCDF4}" srcId="{5F014E57-5A34-49A0-AE49-B0D5D735A376}" destId="{41060EBE-5015-4EF0-A9C7-311EF84D95FF}" srcOrd="1" destOrd="0" parTransId="{CC716CD6-7C05-4CA3-A65F-3FBFDF65913E}" sibTransId="{A0D44D24-BA89-48F9-879F-35BED503CBA5}"/>
    <dgm:cxn modelId="{26A0467A-0D73-4764-B3B8-5E56E2AF9669}" type="presOf" srcId="{20E0E2EA-7661-48B0-BADE-F9F63F5D9CFF}" destId="{819148ED-3F2C-4DE7-A0E4-7D6CAE9098E5}" srcOrd="0" destOrd="0" presId="urn:microsoft.com/office/officeart/2008/layout/HorizontalMultiLevelHierarchy"/>
    <dgm:cxn modelId="{D1932D7D-48FF-49D9-B9DC-700072D37197}" srcId="{5F014E57-5A34-49A0-AE49-B0D5D735A376}" destId="{EF37ACF1-944A-4632-85F9-DFF581CB90C2}" srcOrd="0" destOrd="0" parTransId="{0C7CCB25-7630-4E5B-BB10-48FF1830CB05}" sibTransId="{66AAA9E5-0A99-42E9-911A-332B7DFDED64}"/>
    <dgm:cxn modelId="{C218277E-814C-4461-ADA4-38088400449A}" srcId="{497831D8-AFAB-42F8-A4C5-8F1BEEF20435}" destId="{CA7E8184-0534-4D90-BE6B-5E26ED6AF447}" srcOrd="4" destOrd="0" parTransId="{8034A5E1-48A4-41AD-97B6-0943B3822DF6}" sibTransId="{98D821AB-4BDA-4857-A16C-81F592B0B06D}"/>
    <dgm:cxn modelId="{6C7C5C84-A5BA-4726-BEE9-20C091BBF80F}" type="presOf" srcId="{8BD511CB-D444-49F5-A3F3-3A8AA7D682B6}" destId="{B743549C-0970-4F6B-B466-21B693B97FA8}" srcOrd="1" destOrd="0" presId="urn:microsoft.com/office/officeart/2008/layout/HorizontalMultiLevelHierarchy"/>
    <dgm:cxn modelId="{D8CE1985-BCE6-4FB0-9CC6-35A0C61DE851}" srcId="{497831D8-AFAB-42F8-A4C5-8F1BEEF20435}" destId="{18185107-398F-4482-89D4-97DA2C81BF2B}" srcOrd="2" destOrd="0" parTransId="{D5E3E168-A23D-4DA3-9595-B5DEC2E6686B}" sibTransId="{EABAC7AC-E8B2-465B-A144-912DAD00D615}"/>
    <dgm:cxn modelId="{54216986-9FB1-4CA9-BD30-EA59813C1BF5}" type="presOf" srcId="{D5E3E168-A23D-4DA3-9595-B5DEC2E6686B}" destId="{CC742295-AB3B-44A1-9C0D-3D2AA4A7BE3D}" srcOrd="1" destOrd="0" presId="urn:microsoft.com/office/officeart/2008/layout/HorizontalMultiLevelHierarchy"/>
    <dgm:cxn modelId="{B9351F89-2022-4A87-8340-9A9AD23817F4}" type="presOf" srcId="{5028FCF9-B4F4-4B2E-89B1-9FEE24BDC03C}" destId="{81414555-D17E-4986-8BDC-DD7AC98F6261}" srcOrd="0" destOrd="0" presId="urn:microsoft.com/office/officeart/2008/layout/HorizontalMultiLevelHierarchy"/>
    <dgm:cxn modelId="{585D4C8C-8D8D-46CF-80BB-A183D8FE7B45}" type="presOf" srcId="{519E73E1-E878-49C5-BBF3-DE127F03408A}" destId="{CABF80DE-5C9E-44E8-8278-03EF98910DE8}" srcOrd="0" destOrd="0" presId="urn:microsoft.com/office/officeart/2008/layout/HorizontalMultiLevelHierarchy"/>
    <dgm:cxn modelId="{653A5194-A4BA-4404-A880-4D11EF026CFB}" srcId="{367D0713-8AC1-49A1-8D1D-EAEE54705630}" destId="{B300ED39-3E40-434B-B2D3-FE1153927138}" srcOrd="2" destOrd="0" parTransId="{510B7EF8-35FF-48FC-9221-90019889F534}" sibTransId="{E133D315-8A70-470E-951A-6E1930B34B5D}"/>
    <dgm:cxn modelId="{7A693596-A724-4683-9C6C-15FE0BD1BDF4}" type="presOf" srcId="{41060EBE-5015-4EF0-A9C7-311EF84D95FF}" destId="{3239D1A1-9F05-4781-B672-7E3517096067}" srcOrd="0" destOrd="0" presId="urn:microsoft.com/office/officeart/2008/layout/HorizontalMultiLevelHierarchy"/>
    <dgm:cxn modelId="{63014A96-BBA3-4986-941B-2DC30DF1EF6A}" srcId="{AE349F09-804C-41EC-83C3-A3C2112331C0}" destId="{497831D8-AFAB-42F8-A4C5-8F1BEEF20435}" srcOrd="0" destOrd="0" parTransId="{D6738C11-4033-414A-83B4-A3ADBB098127}" sibTransId="{863AF58A-56CF-48CE-B128-5997620B2D83}"/>
    <dgm:cxn modelId="{05EC9296-15AA-48A0-9B4D-F0F95215F014}" type="presOf" srcId="{D5E3E168-A23D-4DA3-9595-B5DEC2E6686B}" destId="{7BA24889-37BA-459C-9702-9C2631F2F25D}" srcOrd="0" destOrd="0" presId="urn:microsoft.com/office/officeart/2008/layout/HorizontalMultiLevelHierarchy"/>
    <dgm:cxn modelId="{7FB28B9D-22AB-499A-BAAD-6852F14C53C5}" srcId="{BA9C2C81-FBE9-4987-8AB8-1E01815FA6B1}" destId="{5028FCF9-B4F4-4B2E-89B1-9FEE24BDC03C}" srcOrd="0" destOrd="0" parTransId="{20E0E2EA-7661-48B0-BADE-F9F63F5D9CFF}" sibTransId="{4033C423-FCC6-4518-A4FF-5798F8C1A83F}"/>
    <dgm:cxn modelId="{0CC1F5AC-6A5B-41C5-A71A-4E109CC68E89}" type="presOf" srcId="{37C8B2E1-47BA-4883-9462-D7643C8FC8FE}" destId="{625B3C3E-D74D-42F4-B702-019757261DE5}" srcOrd="1" destOrd="0" presId="urn:microsoft.com/office/officeart/2008/layout/HorizontalMultiLevelHierarchy"/>
    <dgm:cxn modelId="{A1FF9AAD-6419-498E-99DC-F2A5FEEAA65F}" type="presOf" srcId="{27291164-BF0C-4E27-9A57-6D0BCC613110}" destId="{F4AAB3E2-3EF9-4442-B0F4-78B64B5E5205}" srcOrd="0" destOrd="0" presId="urn:microsoft.com/office/officeart/2008/layout/HorizontalMultiLevelHierarchy"/>
    <dgm:cxn modelId="{ED1BDCB6-B5CF-4845-A682-2B507CD65569}" type="presOf" srcId="{5F014E57-5A34-49A0-AE49-B0D5D735A376}" destId="{9C9B05E7-4F4F-40B7-87A3-67C717CE89F9}" srcOrd="0" destOrd="0" presId="urn:microsoft.com/office/officeart/2008/layout/HorizontalMultiLevelHierarchy"/>
    <dgm:cxn modelId="{E5020EBD-14AD-4166-BBB3-BFE362A25C7E}" type="presOf" srcId="{8034A5E1-48A4-41AD-97B6-0943B3822DF6}" destId="{4E9A3D4C-67E6-46C5-9838-88A100953624}" srcOrd="0" destOrd="0" presId="urn:microsoft.com/office/officeart/2008/layout/HorizontalMultiLevelHierarchy"/>
    <dgm:cxn modelId="{E661A4C7-0CCE-4718-977C-7719ADEB5113}" type="presOf" srcId="{BA9C2C81-FBE9-4987-8AB8-1E01815FA6B1}" destId="{1E81F4B6-07E2-4120-AA77-E795C5D0777C}" srcOrd="0" destOrd="0" presId="urn:microsoft.com/office/officeart/2008/layout/HorizontalMultiLevelHierarchy"/>
    <dgm:cxn modelId="{CEBEE4CE-C40C-4794-A559-4AB20C941D6A}" type="presOf" srcId="{F48A0C57-8417-4FE5-B4A4-49ABEE37C574}" destId="{DD13875E-E182-4344-8470-E0A19D61164A}" srcOrd="0" destOrd="0" presId="urn:microsoft.com/office/officeart/2008/layout/HorizontalMultiLevelHierarchy"/>
    <dgm:cxn modelId="{C1261ED1-B033-42BB-B5F0-CA9C99D319E7}" type="presOf" srcId="{37C8B2E1-47BA-4883-9462-D7643C8FC8FE}" destId="{62A40411-4D65-4642-8F3B-EA8BE4F463C8}" srcOrd="0" destOrd="0" presId="urn:microsoft.com/office/officeart/2008/layout/HorizontalMultiLevelHierarchy"/>
    <dgm:cxn modelId="{CCD624D2-1097-417E-A148-3B4B7779070F}" type="presOf" srcId="{CA7E8184-0534-4D90-BE6B-5E26ED6AF447}" destId="{0665E0D0-E2B1-4642-9769-36DD2D56B82B}" srcOrd="0" destOrd="0" presId="urn:microsoft.com/office/officeart/2008/layout/HorizontalMultiLevelHierarchy"/>
    <dgm:cxn modelId="{CAB71DDA-B245-447C-82E8-F7896754332C}" type="presOf" srcId="{519E73E1-E878-49C5-BBF3-DE127F03408A}" destId="{18DE833E-E721-4AC3-9CAF-EB8DBA162288}" srcOrd="1" destOrd="0" presId="urn:microsoft.com/office/officeart/2008/layout/HorizontalMultiLevelHierarchy"/>
    <dgm:cxn modelId="{EC66EFDD-6A4C-408F-B061-825944CA2738}" type="presOf" srcId="{E5D08E30-A540-460B-8D32-D4007B50606D}" destId="{9DED3CA2-B62E-4400-89B5-D6E0B4B911EF}" srcOrd="0" destOrd="0" presId="urn:microsoft.com/office/officeart/2008/layout/HorizontalMultiLevelHierarchy"/>
    <dgm:cxn modelId="{F47420E5-1CA2-474A-8DA5-08E9DE04588E}" type="presOf" srcId="{A7C72647-90AE-42D8-BFF0-E5FD0499B8F6}" destId="{56961E7C-1338-4BB1-BE16-8F4B59CCA84B}" srcOrd="0" destOrd="0" presId="urn:microsoft.com/office/officeart/2008/layout/HorizontalMultiLevelHierarchy"/>
    <dgm:cxn modelId="{5A203CEB-0626-450E-8F6A-AF51151DBC3D}" type="presOf" srcId="{5B53C8E5-808A-48CC-BA5D-0D7547E22901}" destId="{DFBCEA48-D7B7-4D58-A7CD-FC47B76B8E50}" srcOrd="0" destOrd="0" presId="urn:microsoft.com/office/officeart/2008/layout/HorizontalMultiLevelHierarchy"/>
    <dgm:cxn modelId="{730A0FF5-A370-489F-A4B3-B520DD687CA4}" type="presOf" srcId="{0C7CCB25-7630-4E5B-BB10-48FF1830CB05}" destId="{0EF7E038-D376-4B9E-9C70-D961A502A389}" srcOrd="1" destOrd="0" presId="urn:microsoft.com/office/officeart/2008/layout/HorizontalMultiLevelHierarchy"/>
    <dgm:cxn modelId="{4D96B9F8-59D8-4410-9FE4-E349B7EC278D}" type="presOf" srcId="{18185107-398F-4482-89D4-97DA2C81BF2B}" destId="{F97337F9-12D5-4A6B-B99F-EF4F4D533DDD}" srcOrd="0" destOrd="0" presId="urn:microsoft.com/office/officeart/2008/layout/HorizontalMultiLevelHierarchy"/>
    <dgm:cxn modelId="{1B0A3CCF-3C7B-47E1-979E-AC85B10BC808}" type="presParOf" srcId="{8F61EBAF-6562-45C2-AFE7-AACAD26FCBE6}" destId="{16FE8B04-462C-4C67-AF0F-8F1E1A7AA03E}" srcOrd="0" destOrd="0" presId="urn:microsoft.com/office/officeart/2008/layout/HorizontalMultiLevelHierarchy"/>
    <dgm:cxn modelId="{7508A9DE-D6E5-4A81-AF8B-6B83EE27C6E0}" type="presParOf" srcId="{16FE8B04-462C-4C67-AF0F-8F1E1A7AA03E}" destId="{A9C531F4-3FF6-4140-8071-F74F41242F86}" srcOrd="0" destOrd="0" presId="urn:microsoft.com/office/officeart/2008/layout/HorizontalMultiLevelHierarchy"/>
    <dgm:cxn modelId="{30585CED-778C-4FFF-B37A-4AA747B031CC}" type="presParOf" srcId="{16FE8B04-462C-4C67-AF0F-8F1E1A7AA03E}" destId="{A9DC33E6-1090-4CFB-8FE1-EA4600988D72}" srcOrd="1" destOrd="0" presId="urn:microsoft.com/office/officeart/2008/layout/HorizontalMultiLevelHierarchy"/>
    <dgm:cxn modelId="{B2B7DD3D-6F23-44E9-B1A1-E4E04329C939}" type="presParOf" srcId="{A9DC33E6-1090-4CFB-8FE1-EA4600988D72}" destId="{DFBCEA48-D7B7-4D58-A7CD-FC47B76B8E50}" srcOrd="0" destOrd="0" presId="urn:microsoft.com/office/officeart/2008/layout/HorizontalMultiLevelHierarchy"/>
    <dgm:cxn modelId="{2FE3C795-5792-48DE-8C12-9F2F9E90C99D}" type="presParOf" srcId="{DFBCEA48-D7B7-4D58-A7CD-FC47B76B8E50}" destId="{E174E168-F979-4EE7-A2CF-0B99697008F5}" srcOrd="0" destOrd="0" presId="urn:microsoft.com/office/officeart/2008/layout/HorizontalMultiLevelHierarchy"/>
    <dgm:cxn modelId="{291B8B10-1AE1-4186-BDB8-B919F1AB0584}" type="presParOf" srcId="{A9DC33E6-1090-4CFB-8FE1-EA4600988D72}" destId="{D7766F9A-95C3-4578-8722-FD46DE1A85B4}" srcOrd="1" destOrd="0" presId="urn:microsoft.com/office/officeart/2008/layout/HorizontalMultiLevelHierarchy"/>
    <dgm:cxn modelId="{FD66C4E7-DFE5-45DC-AC56-4C4AD29CAEB8}" type="presParOf" srcId="{D7766F9A-95C3-4578-8722-FD46DE1A85B4}" destId="{9C9B05E7-4F4F-40B7-87A3-67C717CE89F9}" srcOrd="0" destOrd="0" presId="urn:microsoft.com/office/officeart/2008/layout/HorizontalMultiLevelHierarchy"/>
    <dgm:cxn modelId="{883BBA88-99AE-41E9-AAAE-6CAEA5E351E5}" type="presParOf" srcId="{D7766F9A-95C3-4578-8722-FD46DE1A85B4}" destId="{9B4C4852-82D1-40DB-BF37-D732C1C11EB3}" srcOrd="1" destOrd="0" presId="urn:microsoft.com/office/officeart/2008/layout/HorizontalMultiLevelHierarchy"/>
    <dgm:cxn modelId="{D1D48B4F-F7A0-42E8-AC6C-5A2FDA45A551}" type="presParOf" srcId="{9B4C4852-82D1-40DB-BF37-D732C1C11EB3}" destId="{3C74AC46-B3C0-4FBA-BCBF-2148685828FC}" srcOrd="0" destOrd="0" presId="urn:microsoft.com/office/officeart/2008/layout/HorizontalMultiLevelHierarchy"/>
    <dgm:cxn modelId="{161E0908-A604-47DF-9B8D-097F6BFDEE4C}" type="presParOf" srcId="{3C74AC46-B3C0-4FBA-BCBF-2148685828FC}" destId="{0EF7E038-D376-4B9E-9C70-D961A502A389}" srcOrd="0" destOrd="0" presId="urn:microsoft.com/office/officeart/2008/layout/HorizontalMultiLevelHierarchy"/>
    <dgm:cxn modelId="{11E98197-D307-4738-A959-24B1F02ADCB6}" type="presParOf" srcId="{9B4C4852-82D1-40DB-BF37-D732C1C11EB3}" destId="{5C272BA3-2C7B-45D3-9EBC-2AECB42D0EB3}" srcOrd="1" destOrd="0" presId="urn:microsoft.com/office/officeart/2008/layout/HorizontalMultiLevelHierarchy"/>
    <dgm:cxn modelId="{5B56B3E2-5C76-49E0-8179-089CD150C670}" type="presParOf" srcId="{5C272BA3-2C7B-45D3-9EBC-2AECB42D0EB3}" destId="{93EA89D4-D263-458C-8D94-3B6FFFD026BE}" srcOrd="0" destOrd="0" presId="urn:microsoft.com/office/officeart/2008/layout/HorizontalMultiLevelHierarchy"/>
    <dgm:cxn modelId="{97B6388C-51F3-4B98-AD6E-E04F7E237811}" type="presParOf" srcId="{5C272BA3-2C7B-45D3-9EBC-2AECB42D0EB3}" destId="{A99A876B-B1C0-4A65-A403-58848E64BFEC}" srcOrd="1" destOrd="0" presId="urn:microsoft.com/office/officeart/2008/layout/HorizontalMultiLevelHierarchy"/>
    <dgm:cxn modelId="{672FFE51-A618-4AC0-93BB-D41266DF2520}" type="presParOf" srcId="{9B4C4852-82D1-40DB-BF37-D732C1C11EB3}" destId="{D28FBAFF-501B-4485-8184-CD499FEECA54}" srcOrd="2" destOrd="0" presId="urn:microsoft.com/office/officeart/2008/layout/HorizontalMultiLevelHierarchy"/>
    <dgm:cxn modelId="{7B876C2B-8193-4F8B-B51B-A08783B122D0}" type="presParOf" srcId="{D28FBAFF-501B-4485-8184-CD499FEECA54}" destId="{6947E21A-157F-4341-AE86-F2AA36839A8D}" srcOrd="0" destOrd="0" presId="urn:microsoft.com/office/officeart/2008/layout/HorizontalMultiLevelHierarchy"/>
    <dgm:cxn modelId="{F14F14A4-F258-41B4-B75F-14DC52298333}" type="presParOf" srcId="{9B4C4852-82D1-40DB-BF37-D732C1C11EB3}" destId="{16D31761-8DF6-450B-B166-A47A56DBDD09}" srcOrd="3" destOrd="0" presId="urn:microsoft.com/office/officeart/2008/layout/HorizontalMultiLevelHierarchy"/>
    <dgm:cxn modelId="{D0396D84-4E11-49B5-8ACB-6D40F8E98903}" type="presParOf" srcId="{16D31761-8DF6-450B-B166-A47A56DBDD09}" destId="{3239D1A1-9F05-4781-B672-7E3517096067}" srcOrd="0" destOrd="0" presId="urn:microsoft.com/office/officeart/2008/layout/HorizontalMultiLevelHierarchy"/>
    <dgm:cxn modelId="{45085436-DA77-48EF-8259-A7609C813BD6}" type="presParOf" srcId="{16D31761-8DF6-450B-B166-A47A56DBDD09}" destId="{087E4C86-7D80-4AA3-ADFA-E6B6917858D8}" srcOrd="1" destOrd="0" presId="urn:microsoft.com/office/officeart/2008/layout/HorizontalMultiLevelHierarchy"/>
    <dgm:cxn modelId="{67D5F317-AB57-423A-AFED-034381AB12DA}" type="presParOf" srcId="{A9DC33E6-1090-4CFB-8FE1-EA4600988D72}" destId="{47D64BF3-9B01-47B8-9DDA-1D79AAC8E504}" srcOrd="2" destOrd="0" presId="urn:microsoft.com/office/officeart/2008/layout/HorizontalMultiLevelHierarchy"/>
    <dgm:cxn modelId="{7E174E17-93F0-4686-887A-070C8AEC83F1}" type="presParOf" srcId="{47D64BF3-9B01-47B8-9DDA-1D79AAC8E504}" destId="{71522F56-322D-46F3-ACC7-CE3FBEA6019E}" srcOrd="0" destOrd="0" presId="urn:microsoft.com/office/officeart/2008/layout/HorizontalMultiLevelHierarchy"/>
    <dgm:cxn modelId="{188AF08D-1C87-4CF5-8555-554F0F8642F1}" type="presParOf" srcId="{A9DC33E6-1090-4CFB-8FE1-EA4600988D72}" destId="{3DF5F45D-A4B8-4D32-BE13-99891F8FB1C0}" srcOrd="3" destOrd="0" presId="urn:microsoft.com/office/officeart/2008/layout/HorizontalMultiLevelHierarchy"/>
    <dgm:cxn modelId="{8FE7B314-ADB7-488B-AB19-A861CD69E55B}" type="presParOf" srcId="{3DF5F45D-A4B8-4D32-BE13-99891F8FB1C0}" destId="{104C8B40-1030-4764-B45B-9DA5F0866B43}" srcOrd="0" destOrd="0" presId="urn:microsoft.com/office/officeart/2008/layout/HorizontalMultiLevelHierarchy"/>
    <dgm:cxn modelId="{C447FF37-4187-414E-8F27-895810B730E5}" type="presParOf" srcId="{3DF5F45D-A4B8-4D32-BE13-99891F8FB1C0}" destId="{24549F81-98B1-4D28-B6F9-F57BCAC9AD25}" srcOrd="1" destOrd="0" presId="urn:microsoft.com/office/officeart/2008/layout/HorizontalMultiLevelHierarchy"/>
    <dgm:cxn modelId="{F4871499-CDAA-474F-9E2C-E6FDC8CF3AFB}" type="presParOf" srcId="{24549F81-98B1-4D28-B6F9-F57BCAC9AD25}" destId="{F4AAB3E2-3EF9-4442-B0F4-78B64B5E5205}" srcOrd="0" destOrd="0" presId="urn:microsoft.com/office/officeart/2008/layout/HorizontalMultiLevelHierarchy"/>
    <dgm:cxn modelId="{B573C87D-075B-4BD4-A320-FA10349B947E}" type="presParOf" srcId="{F4AAB3E2-3EF9-4442-B0F4-78B64B5E5205}" destId="{85DAB7ED-134F-4093-AAA4-48E610A140BE}" srcOrd="0" destOrd="0" presId="urn:microsoft.com/office/officeart/2008/layout/HorizontalMultiLevelHierarchy"/>
    <dgm:cxn modelId="{D1AEBACD-8D73-4CF6-A07D-2D88B3067089}" type="presParOf" srcId="{24549F81-98B1-4D28-B6F9-F57BCAC9AD25}" destId="{1F00236A-3D90-4242-B120-D841A410EBF3}" srcOrd="1" destOrd="0" presId="urn:microsoft.com/office/officeart/2008/layout/HorizontalMultiLevelHierarchy"/>
    <dgm:cxn modelId="{8D823212-C62D-493E-B7E7-A45E264AAFC1}" type="presParOf" srcId="{1F00236A-3D90-4242-B120-D841A410EBF3}" destId="{ECD9570B-AEB5-4259-96B1-CBA09282FF4E}" srcOrd="0" destOrd="0" presId="urn:microsoft.com/office/officeart/2008/layout/HorizontalMultiLevelHierarchy"/>
    <dgm:cxn modelId="{7724F732-1C29-444E-AD4A-780CACB143C1}" type="presParOf" srcId="{1F00236A-3D90-4242-B120-D841A410EBF3}" destId="{3AA8CEE6-5ED6-44F4-BCC8-53E02A8DFE36}" srcOrd="1" destOrd="0" presId="urn:microsoft.com/office/officeart/2008/layout/HorizontalMultiLevelHierarchy"/>
    <dgm:cxn modelId="{CD6DF26B-FC16-4A4A-8CAB-89D36B49287B}" type="presParOf" srcId="{24549F81-98B1-4D28-B6F9-F57BCAC9AD25}" destId="{DD13875E-E182-4344-8470-E0A19D61164A}" srcOrd="2" destOrd="0" presId="urn:microsoft.com/office/officeart/2008/layout/HorizontalMultiLevelHierarchy"/>
    <dgm:cxn modelId="{AD306433-F2FC-47B4-9FEE-B130D2A28BB2}" type="presParOf" srcId="{DD13875E-E182-4344-8470-E0A19D61164A}" destId="{0FE4A6DA-4F79-42B2-893C-E4D7CA1FB77F}" srcOrd="0" destOrd="0" presId="urn:microsoft.com/office/officeart/2008/layout/HorizontalMultiLevelHierarchy"/>
    <dgm:cxn modelId="{1F37F8FC-F21B-42BA-A3B1-D65A0CF49209}" type="presParOf" srcId="{24549F81-98B1-4D28-B6F9-F57BCAC9AD25}" destId="{4C4AF166-0CF9-4E64-8CCE-0944F72AA9EC}" srcOrd="3" destOrd="0" presId="urn:microsoft.com/office/officeart/2008/layout/HorizontalMultiLevelHierarchy"/>
    <dgm:cxn modelId="{6CDC8B44-5707-4682-B844-F1E40480ECE3}" type="presParOf" srcId="{4C4AF166-0CF9-4E64-8CCE-0944F72AA9EC}" destId="{B9DBF6A6-61D8-4917-94B5-DB9377C7C94B}" srcOrd="0" destOrd="0" presId="urn:microsoft.com/office/officeart/2008/layout/HorizontalMultiLevelHierarchy"/>
    <dgm:cxn modelId="{EB1BCD84-4222-42E5-AC1D-9390A4D3BC06}" type="presParOf" srcId="{4C4AF166-0CF9-4E64-8CCE-0944F72AA9EC}" destId="{79779700-5045-47B4-ABAA-B8E9CFB016E5}" srcOrd="1" destOrd="0" presId="urn:microsoft.com/office/officeart/2008/layout/HorizontalMultiLevelHierarchy"/>
    <dgm:cxn modelId="{5E489FF4-CD60-48E0-BE62-12AE69A1762E}" type="presParOf" srcId="{24549F81-98B1-4D28-B6F9-F57BCAC9AD25}" destId="{B9490A98-8C79-4151-A8D2-FBD73F69CD1E}" srcOrd="4" destOrd="0" presId="urn:microsoft.com/office/officeart/2008/layout/HorizontalMultiLevelHierarchy"/>
    <dgm:cxn modelId="{ABC35373-8273-4853-BC3C-376D33D2102C}" type="presParOf" srcId="{B9490A98-8C79-4151-A8D2-FBD73F69CD1E}" destId="{5FC6203F-844F-498D-A4D6-93425CE554DA}" srcOrd="0" destOrd="0" presId="urn:microsoft.com/office/officeart/2008/layout/HorizontalMultiLevelHierarchy"/>
    <dgm:cxn modelId="{808844CD-2214-478C-BDD9-08436E01CC63}" type="presParOf" srcId="{24549F81-98B1-4D28-B6F9-F57BCAC9AD25}" destId="{187CABDB-4F90-4E84-9F8C-E150E7AB1D1E}" srcOrd="5" destOrd="0" presId="urn:microsoft.com/office/officeart/2008/layout/HorizontalMultiLevelHierarchy"/>
    <dgm:cxn modelId="{BE646D2F-F6C3-43A8-943C-3B2AB51A9FDC}" type="presParOf" srcId="{187CABDB-4F90-4E84-9F8C-E150E7AB1D1E}" destId="{2B60AB70-2FDA-45AD-B0D2-82D3E99287FF}" srcOrd="0" destOrd="0" presId="urn:microsoft.com/office/officeart/2008/layout/HorizontalMultiLevelHierarchy"/>
    <dgm:cxn modelId="{1E334205-EE8A-4E8B-8C31-004FFA1F40A8}" type="presParOf" srcId="{187CABDB-4F90-4E84-9F8C-E150E7AB1D1E}" destId="{967B4CC5-3BFD-4F05-837C-32762A46E0FB}" srcOrd="1" destOrd="0" presId="urn:microsoft.com/office/officeart/2008/layout/HorizontalMultiLevelHierarchy"/>
    <dgm:cxn modelId="{59534830-5635-4820-96CC-8FDBD8EDD859}" type="presParOf" srcId="{A9DC33E6-1090-4CFB-8FE1-EA4600988D72}" destId="{7BA24889-37BA-459C-9702-9C2631F2F25D}" srcOrd="4" destOrd="0" presId="urn:microsoft.com/office/officeart/2008/layout/HorizontalMultiLevelHierarchy"/>
    <dgm:cxn modelId="{8120F083-7FC1-4355-97E1-6BA9F4E6F19E}" type="presParOf" srcId="{7BA24889-37BA-459C-9702-9C2631F2F25D}" destId="{CC742295-AB3B-44A1-9C0D-3D2AA4A7BE3D}" srcOrd="0" destOrd="0" presId="urn:microsoft.com/office/officeart/2008/layout/HorizontalMultiLevelHierarchy"/>
    <dgm:cxn modelId="{C6D927EB-A25A-499D-A2D5-B2B3E7FBCB54}" type="presParOf" srcId="{A9DC33E6-1090-4CFB-8FE1-EA4600988D72}" destId="{726CE85C-257A-4368-AAE9-5E0A8CA69C21}" srcOrd="5" destOrd="0" presId="urn:microsoft.com/office/officeart/2008/layout/HorizontalMultiLevelHierarchy"/>
    <dgm:cxn modelId="{F946BBEE-A3B9-4E82-B183-F878A903DBC3}" type="presParOf" srcId="{726CE85C-257A-4368-AAE9-5E0A8CA69C21}" destId="{F97337F9-12D5-4A6B-B99F-EF4F4D533DDD}" srcOrd="0" destOrd="0" presId="urn:microsoft.com/office/officeart/2008/layout/HorizontalMultiLevelHierarchy"/>
    <dgm:cxn modelId="{B3E865B7-0844-4181-8C67-CCD419AA32D3}" type="presParOf" srcId="{726CE85C-257A-4368-AAE9-5E0A8CA69C21}" destId="{BAACF1F7-62E4-44C4-BA1A-D5E7316B172D}" srcOrd="1" destOrd="0" presId="urn:microsoft.com/office/officeart/2008/layout/HorizontalMultiLevelHierarchy"/>
    <dgm:cxn modelId="{182C7B29-C95E-4C7A-A79A-37A276223186}" type="presParOf" srcId="{BAACF1F7-62E4-44C4-BA1A-D5E7316B172D}" destId="{E56B9EFB-6BA0-482B-80E0-B9B0D8CEB272}" srcOrd="0" destOrd="0" presId="urn:microsoft.com/office/officeart/2008/layout/HorizontalMultiLevelHierarchy"/>
    <dgm:cxn modelId="{A36BABC1-EE53-41B8-8B2A-0AABCBA60D07}" type="presParOf" srcId="{E56B9EFB-6BA0-482B-80E0-B9B0D8CEB272}" destId="{77A0250F-060C-4A7C-9815-9AED9BA957E4}" srcOrd="0" destOrd="0" presId="urn:microsoft.com/office/officeart/2008/layout/HorizontalMultiLevelHierarchy"/>
    <dgm:cxn modelId="{727B0918-CAE2-4442-80B3-C896D428A003}" type="presParOf" srcId="{BAACF1F7-62E4-44C4-BA1A-D5E7316B172D}" destId="{370FDD02-3FD6-407D-A492-02B29788FBDC}" srcOrd="1" destOrd="0" presId="urn:microsoft.com/office/officeart/2008/layout/HorizontalMultiLevelHierarchy"/>
    <dgm:cxn modelId="{C1959552-7CD6-47FB-8BCF-B181394BF0D7}" type="presParOf" srcId="{370FDD02-3FD6-407D-A492-02B29788FBDC}" destId="{9DED3CA2-B62E-4400-89B5-D6E0B4B911EF}" srcOrd="0" destOrd="0" presId="urn:microsoft.com/office/officeart/2008/layout/HorizontalMultiLevelHierarchy"/>
    <dgm:cxn modelId="{8D5842DD-2430-4F5E-9CDB-2CD65FF3CC5A}" type="presParOf" srcId="{370FDD02-3FD6-407D-A492-02B29788FBDC}" destId="{7D19B3FE-7CB1-4488-898D-EAB3296886EA}" srcOrd="1" destOrd="0" presId="urn:microsoft.com/office/officeart/2008/layout/HorizontalMultiLevelHierarchy"/>
    <dgm:cxn modelId="{771D6A26-74CE-4C95-A297-EAAC5E82519D}" type="presParOf" srcId="{BAACF1F7-62E4-44C4-BA1A-D5E7316B172D}" destId="{CABF80DE-5C9E-44E8-8278-03EF98910DE8}" srcOrd="2" destOrd="0" presId="urn:microsoft.com/office/officeart/2008/layout/HorizontalMultiLevelHierarchy"/>
    <dgm:cxn modelId="{2758272B-0735-46A5-BEF2-E49D09E27486}" type="presParOf" srcId="{CABF80DE-5C9E-44E8-8278-03EF98910DE8}" destId="{18DE833E-E721-4AC3-9CAF-EB8DBA162288}" srcOrd="0" destOrd="0" presId="urn:microsoft.com/office/officeart/2008/layout/HorizontalMultiLevelHierarchy"/>
    <dgm:cxn modelId="{9ADB7AE3-9556-4652-BA02-5FCDCA1C4F3C}" type="presParOf" srcId="{BAACF1F7-62E4-44C4-BA1A-D5E7316B172D}" destId="{CD6B4898-A246-4E53-BA8B-CE5094C571D6}" srcOrd="3" destOrd="0" presId="urn:microsoft.com/office/officeart/2008/layout/HorizontalMultiLevelHierarchy"/>
    <dgm:cxn modelId="{AB6F74C8-0B9C-49A9-9E41-6A09EA888278}" type="presParOf" srcId="{CD6B4898-A246-4E53-BA8B-CE5094C571D6}" destId="{56961E7C-1338-4BB1-BE16-8F4B59CCA84B}" srcOrd="0" destOrd="0" presId="urn:microsoft.com/office/officeart/2008/layout/HorizontalMultiLevelHierarchy"/>
    <dgm:cxn modelId="{493892EB-CA1F-43F6-ACD8-2F10B94F178E}" type="presParOf" srcId="{CD6B4898-A246-4E53-BA8B-CE5094C571D6}" destId="{53734DFE-A7EF-490E-B538-4A1B8A068BEA}" srcOrd="1" destOrd="0" presId="urn:microsoft.com/office/officeart/2008/layout/HorizontalMultiLevelHierarchy"/>
    <dgm:cxn modelId="{D7E4FBF3-70DE-437E-92DF-2A0CBF7FC3DF}" type="presParOf" srcId="{A9DC33E6-1090-4CFB-8FE1-EA4600988D72}" destId="{AE69862E-F409-487A-B418-3C4A54DD6DEE}" srcOrd="6" destOrd="0" presId="urn:microsoft.com/office/officeart/2008/layout/HorizontalMultiLevelHierarchy"/>
    <dgm:cxn modelId="{28FCE100-922E-474A-9369-B425BC647B58}" type="presParOf" srcId="{AE69862E-F409-487A-B418-3C4A54DD6DEE}" destId="{B743549C-0970-4F6B-B466-21B693B97FA8}" srcOrd="0" destOrd="0" presId="urn:microsoft.com/office/officeart/2008/layout/HorizontalMultiLevelHierarchy"/>
    <dgm:cxn modelId="{7D5F47E0-4A61-4D3A-833B-576F6B5B7CF8}" type="presParOf" srcId="{A9DC33E6-1090-4CFB-8FE1-EA4600988D72}" destId="{54329BA7-A057-451D-B5C6-368D2B56B1C9}" srcOrd="7" destOrd="0" presId="urn:microsoft.com/office/officeart/2008/layout/HorizontalMultiLevelHierarchy"/>
    <dgm:cxn modelId="{7705ED44-5981-415B-82AC-4C7680E4919B}" type="presParOf" srcId="{54329BA7-A057-451D-B5C6-368D2B56B1C9}" destId="{1E81F4B6-07E2-4120-AA77-E795C5D0777C}" srcOrd="0" destOrd="0" presId="urn:microsoft.com/office/officeart/2008/layout/HorizontalMultiLevelHierarchy"/>
    <dgm:cxn modelId="{8F22D7D0-8328-4EF3-AF19-738D5FFE5523}" type="presParOf" srcId="{54329BA7-A057-451D-B5C6-368D2B56B1C9}" destId="{17711574-E32F-4E87-B408-80CA0B3704F4}" srcOrd="1" destOrd="0" presId="urn:microsoft.com/office/officeart/2008/layout/HorizontalMultiLevelHierarchy"/>
    <dgm:cxn modelId="{601A137F-448F-4441-9717-3D8A4267CDC3}" type="presParOf" srcId="{17711574-E32F-4E87-B408-80CA0B3704F4}" destId="{819148ED-3F2C-4DE7-A0E4-7D6CAE9098E5}" srcOrd="0" destOrd="0" presId="urn:microsoft.com/office/officeart/2008/layout/HorizontalMultiLevelHierarchy"/>
    <dgm:cxn modelId="{E09CF459-CBE8-419D-8837-270588AB70FA}" type="presParOf" srcId="{819148ED-3F2C-4DE7-A0E4-7D6CAE9098E5}" destId="{D1D12ADA-FAC2-4EFB-B04B-D37B4477280E}" srcOrd="0" destOrd="0" presId="urn:microsoft.com/office/officeart/2008/layout/HorizontalMultiLevelHierarchy"/>
    <dgm:cxn modelId="{CF33D99E-FDA3-4318-A577-701E91451E15}" type="presParOf" srcId="{17711574-E32F-4E87-B408-80CA0B3704F4}" destId="{1FB825DA-D51A-483D-9D28-8117056D78DE}" srcOrd="1" destOrd="0" presId="urn:microsoft.com/office/officeart/2008/layout/HorizontalMultiLevelHierarchy"/>
    <dgm:cxn modelId="{CD4AD47D-97B8-481D-BEDA-574B23BC9B54}" type="presParOf" srcId="{1FB825DA-D51A-483D-9D28-8117056D78DE}" destId="{81414555-D17E-4986-8BDC-DD7AC98F6261}" srcOrd="0" destOrd="0" presId="urn:microsoft.com/office/officeart/2008/layout/HorizontalMultiLevelHierarchy"/>
    <dgm:cxn modelId="{E8AFB2E5-FCAA-4E8C-87FD-C6359B728350}" type="presParOf" srcId="{1FB825DA-D51A-483D-9D28-8117056D78DE}" destId="{6D1403A9-225F-4CCF-94D4-1E8D7CD445F7}" srcOrd="1" destOrd="0" presId="urn:microsoft.com/office/officeart/2008/layout/HorizontalMultiLevelHierarchy"/>
    <dgm:cxn modelId="{4BD13C54-0108-418A-AC36-7064B344BEA8}" type="presParOf" srcId="{17711574-E32F-4E87-B408-80CA0B3704F4}" destId="{62A40411-4D65-4642-8F3B-EA8BE4F463C8}" srcOrd="2" destOrd="0" presId="urn:microsoft.com/office/officeart/2008/layout/HorizontalMultiLevelHierarchy"/>
    <dgm:cxn modelId="{855F2C34-1790-4CDB-9F33-C92791ECCBB8}" type="presParOf" srcId="{62A40411-4D65-4642-8F3B-EA8BE4F463C8}" destId="{625B3C3E-D74D-42F4-B702-019757261DE5}" srcOrd="0" destOrd="0" presId="urn:microsoft.com/office/officeart/2008/layout/HorizontalMultiLevelHierarchy"/>
    <dgm:cxn modelId="{F9A40C53-97E8-40A8-B4BB-382B70060C7F}" type="presParOf" srcId="{17711574-E32F-4E87-B408-80CA0B3704F4}" destId="{ECA45278-D02C-47CB-AB55-6687B8C73921}" srcOrd="3" destOrd="0" presId="urn:microsoft.com/office/officeart/2008/layout/HorizontalMultiLevelHierarchy"/>
    <dgm:cxn modelId="{72CA922E-1E5A-4F37-8CC1-8316DD1B5927}" type="presParOf" srcId="{ECA45278-D02C-47CB-AB55-6687B8C73921}" destId="{10B85282-0240-4DA4-939C-4E1F1D08B73D}" srcOrd="0" destOrd="0" presId="urn:microsoft.com/office/officeart/2008/layout/HorizontalMultiLevelHierarchy"/>
    <dgm:cxn modelId="{109A2447-C588-415E-846C-4BDB5F7E8879}" type="presParOf" srcId="{ECA45278-D02C-47CB-AB55-6687B8C73921}" destId="{27A2733D-9BC6-4CEB-A956-DA2871261573}" srcOrd="1" destOrd="0" presId="urn:microsoft.com/office/officeart/2008/layout/HorizontalMultiLevelHierarchy"/>
    <dgm:cxn modelId="{6EC1C2E6-510C-4CD3-8CFD-18E905E411BB}" type="presParOf" srcId="{A9DC33E6-1090-4CFB-8FE1-EA4600988D72}" destId="{4E9A3D4C-67E6-46C5-9838-88A100953624}" srcOrd="8" destOrd="0" presId="urn:microsoft.com/office/officeart/2008/layout/HorizontalMultiLevelHierarchy"/>
    <dgm:cxn modelId="{882E97B1-3BE9-408E-992C-94BF5FB7F884}" type="presParOf" srcId="{4E9A3D4C-67E6-46C5-9838-88A100953624}" destId="{21810BCE-DC86-45A7-9B43-07A60FC72DD1}" srcOrd="0" destOrd="0" presId="urn:microsoft.com/office/officeart/2008/layout/HorizontalMultiLevelHierarchy"/>
    <dgm:cxn modelId="{BA6983AB-FE32-4000-AE25-2BB962EEEE0E}" type="presParOf" srcId="{A9DC33E6-1090-4CFB-8FE1-EA4600988D72}" destId="{D5B2D9DC-AA50-4226-8C12-CC7CF14081B1}" srcOrd="9" destOrd="0" presId="urn:microsoft.com/office/officeart/2008/layout/HorizontalMultiLevelHierarchy"/>
    <dgm:cxn modelId="{898367B4-9366-44E0-AF02-717CE58D1774}" type="presParOf" srcId="{D5B2D9DC-AA50-4226-8C12-CC7CF14081B1}" destId="{0665E0D0-E2B1-4642-9769-36DD2D56B82B}" srcOrd="0" destOrd="0" presId="urn:microsoft.com/office/officeart/2008/layout/HorizontalMultiLevelHierarchy"/>
    <dgm:cxn modelId="{49E2B583-52F8-41C6-9A27-FD9307F94141}" type="presParOf" srcId="{D5B2D9DC-AA50-4226-8C12-CC7CF14081B1}" destId="{62C9F1BF-4D1D-46BF-BEB1-C3E552A68EFE}"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BAFEBF-53B8-4ABD-8610-76C9BEFDEA3D}" type="doc">
      <dgm:prSet loTypeId="urn:microsoft.com/office/officeart/2009/layout/CircleArrowProcess" loCatId="process" qsTypeId="urn:microsoft.com/office/officeart/2005/8/quickstyle/3d9" qsCatId="3D" csTypeId="urn:microsoft.com/office/officeart/2005/8/colors/accent1_2" csCatId="accent1" phldr="1"/>
      <dgm:spPr>
        <a:scene3d>
          <a:camera prst="perspectiveRelaxed" fov="0">
            <a:rot lat="47216" lon="21468395" rev="5332026"/>
          </a:camera>
          <a:lightRig rig="soft" dir="t"/>
          <a:backdrop>
            <a:anchor x="0" y="0" z="-210000"/>
            <a:norm dx="0" dy="0" dz="914400"/>
            <a:up dx="0" dy="914400" dz="0"/>
          </a:backdrop>
        </a:scene3d>
      </dgm:spPr>
      <dgm:t>
        <a:bodyPr/>
        <a:lstStyle/>
        <a:p>
          <a:endParaRPr lang="en-US"/>
        </a:p>
      </dgm:t>
    </dgm:pt>
    <dgm:pt modelId="{27217F5F-C979-4DA7-8BCB-903119E4D773}">
      <dgm:prSet phldrT="[نص]" custT="1"/>
      <dgm:spPr>
        <a:sp3d/>
      </dgm:spPr>
      <dgm:t>
        <a:bodyPr>
          <a:flatTx/>
        </a:bodyPr>
        <a:lstStyle/>
        <a:p>
          <a:r>
            <a:rPr lang="en-US" sz="3200" dirty="0">
              <a:effectLst>
                <a:outerShdw blurRad="38100" dist="38100" dir="2700000" algn="tl">
                  <a:srgbClr val="000000">
                    <a:alpha val="43137"/>
                  </a:srgbClr>
                </a:outerShdw>
              </a:effectLst>
              <a:latin typeface="Bahnschrift Light Condensed" panose="020B0502040204020203" pitchFamily="34" charset="0"/>
            </a:rPr>
            <a:t>Construction Supplies</a:t>
          </a:r>
        </a:p>
      </dgm:t>
    </dgm:pt>
    <dgm:pt modelId="{00F8045C-B732-4A3F-A3C4-39B3AE8DEF0B}" type="parTrans" cxnId="{3AEDD085-2783-426D-A312-FAC303CB1A31}">
      <dgm:prSet/>
      <dgm:spPr/>
      <dgm:t>
        <a:bodyPr/>
        <a:lstStyle/>
        <a:p>
          <a:endParaRPr lang="en-US" sz="2800">
            <a:effectLst>
              <a:outerShdw blurRad="38100" dist="38100" dir="2700000" algn="tl">
                <a:srgbClr val="000000">
                  <a:alpha val="43137"/>
                </a:srgbClr>
              </a:outerShdw>
            </a:effectLst>
            <a:latin typeface="Bahnschrift Light Condensed" panose="020B0502040204020203" pitchFamily="34" charset="0"/>
          </a:endParaRPr>
        </a:p>
      </dgm:t>
    </dgm:pt>
    <dgm:pt modelId="{E0857925-E23A-4FB1-888B-B24C2E2676BE}" type="sibTrans" cxnId="{3AEDD085-2783-426D-A312-FAC303CB1A31}">
      <dgm:prSet/>
      <dgm:spPr/>
      <dgm:t>
        <a:bodyPr/>
        <a:lstStyle/>
        <a:p>
          <a:endParaRPr lang="en-US" sz="2800">
            <a:effectLst>
              <a:outerShdw blurRad="38100" dist="38100" dir="2700000" algn="tl">
                <a:srgbClr val="000000">
                  <a:alpha val="43137"/>
                </a:srgbClr>
              </a:outerShdw>
            </a:effectLst>
            <a:latin typeface="Bahnschrift Light Condensed" panose="020B0502040204020203" pitchFamily="34" charset="0"/>
          </a:endParaRPr>
        </a:p>
      </dgm:t>
    </dgm:pt>
    <dgm:pt modelId="{D7BFFE11-5F01-4125-BF68-CA3A54EFBA50}">
      <dgm:prSet phldrT="[نص]" custT="1"/>
      <dgm:spPr>
        <a:sp3d/>
      </dgm:spPr>
      <dgm:t>
        <a:bodyPr lIns="0" tIns="457200" rIns="274320">
          <a:flatTx/>
        </a:bodyPr>
        <a:lstStyle/>
        <a:p>
          <a:r>
            <a:rPr lang="en-US" sz="3200" dirty="0">
              <a:effectLst>
                <a:outerShdw blurRad="38100" dist="38100" dir="2700000" algn="tl">
                  <a:srgbClr val="000000">
                    <a:alpha val="43137"/>
                  </a:srgbClr>
                </a:outerShdw>
              </a:effectLst>
              <a:latin typeface="Bahnschrift Light Condensed" panose="020B0502040204020203" pitchFamily="34" charset="0"/>
            </a:rPr>
            <a:t>Functionality Supplies</a:t>
          </a:r>
        </a:p>
      </dgm:t>
    </dgm:pt>
    <dgm:pt modelId="{5D82DDE2-7FA5-488B-8DB2-417BC0004CB5}" type="parTrans" cxnId="{55AC7F4D-13D8-47D2-8B9F-E6A992B17B0D}">
      <dgm:prSet/>
      <dgm:spPr/>
      <dgm:t>
        <a:bodyPr/>
        <a:lstStyle/>
        <a:p>
          <a:endParaRPr lang="en-US" sz="2800">
            <a:effectLst>
              <a:outerShdw blurRad="38100" dist="38100" dir="2700000" algn="tl">
                <a:srgbClr val="000000">
                  <a:alpha val="43137"/>
                </a:srgbClr>
              </a:outerShdw>
            </a:effectLst>
            <a:latin typeface="Bahnschrift Light Condensed" panose="020B0502040204020203" pitchFamily="34" charset="0"/>
          </a:endParaRPr>
        </a:p>
      </dgm:t>
    </dgm:pt>
    <dgm:pt modelId="{459CAF0C-37F1-4C08-BB55-3562BB5EE5F4}" type="sibTrans" cxnId="{55AC7F4D-13D8-47D2-8B9F-E6A992B17B0D}">
      <dgm:prSet/>
      <dgm:spPr/>
      <dgm:t>
        <a:bodyPr/>
        <a:lstStyle/>
        <a:p>
          <a:endParaRPr lang="en-US" sz="2800">
            <a:effectLst>
              <a:outerShdw blurRad="38100" dist="38100" dir="2700000" algn="tl">
                <a:srgbClr val="000000">
                  <a:alpha val="43137"/>
                </a:srgbClr>
              </a:outerShdw>
            </a:effectLst>
            <a:latin typeface="Bahnschrift Light Condensed" panose="020B0502040204020203" pitchFamily="34" charset="0"/>
          </a:endParaRPr>
        </a:p>
      </dgm:t>
    </dgm:pt>
    <dgm:pt modelId="{73FB6F26-FC17-421A-AD82-E2788E3B96EF}">
      <dgm:prSet phldrT="[نص]" custT="1"/>
      <dgm:spPr>
        <a:sp3d/>
      </dgm:spPr>
      <dgm:t>
        <a:bodyPr>
          <a:flatTx/>
        </a:bodyPr>
        <a:lstStyle/>
        <a:p>
          <a:r>
            <a:rPr lang="en-US" sz="3200" dirty="0">
              <a:effectLst>
                <a:outerShdw blurRad="38100" dist="38100" dir="2700000" algn="tl">
                  <a:srgbClr val="000000">
                    <a:alpha val="43137"/>
                  </a:srgbClr>
                </a:outerShdw>
              </a:effectLst>
              <a:latin typeface="Bahnschrift Light Condensed" panose="020B0502040204020203" pitchFamily="34" charset="0"/>
            </a:rPr>
            <a:t>FM Supplies</a:t>
          </a:r>
        </a:p>
      </dgm:t>
    </dgm:pt>
    <dgm:pt modelId="{4A68C75E-33D0-416C-A7EA-5F0402D5D1EA}" type="parTrans" cxnId="{E4487519-C479-443C-8C21-8C53169F4D4A}">
      <dgm:prSet/>
      <dgm:spPr/>
      <dgm:t>
        <a:bodyPr/>
        <a:lstStyle/>
        <a:p>
          <a:endParaRPr lang="en-US" sz="2800">
            <a:effectLst>
              <a:outerShdw blurRad="38100" dist="38100" dir="2700000" algn="tl">
                <a:srgbClr val="000000">
                  <a:alpha val="43137"/>
                </a:srgbClr>
              </a:outerShdw>
            </a:effectLst>
            <a:latin typeface="Bahnschrift Light Condensed" panose="020B0502040204020203" pitchFamily="34" charset="0"/>
          </a:endParaRPr>
        </a:p>
      </dgm:t>
    </dgm:pt>
    <dgm:pt modelId="{C8E8D529-9D36-46CF-8048-692AC7AC4DD3}" type="sibTrans" cxnId="{E4487519-C479-443C-8C21-8C53169F4D4A}">
      <dgm:prSet/>
      <dgm:spPr/>
      <dgm:t>
        <a:bodyPr/>
        <a:lstStyle/>
        <a:p>
          <a:endParaRPr lang="en-US" sz="2800">
            <a:effectLst>
              <a:outerShdw blurRad="38100" dist="38100" dir="2700000" algn="tl">
                <a:srgbClr val="000000">
                  <a:alpha val="43137"/>
                </a:srgbClr>
              </a:outerShdw>
            </a:effectLst>
            <a:latin typeface="Bahnschrift Light Condensed" panose="020B0502040204020203" pitchFamily="34" charset="0"/>
          </a:endParaRPr>
        </a:p>
      </dgm:t>
    </dgm:pt>
    <dgm:pt modelId="{EF86F1C5-AEDA-40B3-BBB9-273D95C99122}" type="pres">
      <dgm:prSet presAssocID="{D4BAFEBF-53B8-4ABD-8610-76C9BEFDEA3D}" presName="Name0" presStyleCnt="0">
        <dgm:presLayoutVars>
          <dgm:chMax val="7"/>
          <dgm:chPref val="7"/>
          <dgm:dir/>
          <dgm:animLvl val="lvl"/>
        </dgm:presLayoutVars>
      </dgm:prSet>
      <dgm:spPr/>
    </dgm:pt>
    <dgm:pt modelId="{8CE98BFE-18B6-4BFE-9545-40715274757C}" type="pres">
      <dgm:prSet presAssocID="{27217F5F-C979-4DA7-8BCB-903119E4D773}" presName="Accent1" presStyleCnt="0"/>
      <dgm:spPr>
        <a:sp3d/>
      </dgm:spPr>
    </dgm:pt>
    <dgm:pt modelId="{EC0373A5-904B-429E-A97E-86FA0CEC60F1}" type="pres">
      <dgm:prSet presAssocID="{27217F5F-C979-4DA7-8BCB-903119E4D773}" presName="Accent" presStyleLbl="node1" presStyleIdx="0" presStyleCnt="3"/>
      <dgm:spPr>
        <a:sp3d extrusionH="152250" prstMaterial="matte">
          <a:bevelT w="165100" prst="coolSlant"/>
        </a:sp3d>
      </dgm:spPr>
    </dgm:pt>
    <dgm:pt modelId="{071D3153-658A-4E83-988C-48F828B372E8}" type="pres">
      <dgm:prSet presAssocID="{27217F5F-C979-4DA7-8BCB-903119E4D773}" presName="Parent1" presStyleLbl="revTx" presStyleIdx="0" presStyleCnt="3">
        <dgm:presLayoutVars>
          <dgm:chMax val="1"/>
          <dgm:chPref val="1"/>
          <dgm:bulletEnabled val="1"/>
        </dgm:presLayoutVars>
      </dgm:prSet>
      <dgm:spPr/>
    </dgm:pt>
    <dgm:pt modelId="{C57FA236-8FD6-4397-9BBD-12447BDBB362}" type="pres">
      <dgm:prSet presAssocID="{D7BFFE11-5F01-4125-BF68-CA3A54EFBA50}" presName="Accent2" presStyleCnt="0"/>
      <dgm:spPr>
        <a:sp3d/>
      </dgm:spPr>
    </dgm:pt>
    <dgm:pt modelId="{E38B9911-2FA4-471C-B428-9960F445538E}" type="pres">
      <dgm:prSet presAssocID="{D7BFFE11-5F01-4125-BF68-CA3A54EFBA50}" presName="Accent" presStyleLbl="node1" presStyleIdx="1" presStyleCnt="3"/>
      <dgm:spPr>
        <a:sp3d extrusionH="152250" prstMaterial="matte">
          <a:bevelT w="165100" prst="coolSlant"/>
        </a:sp3d>
      </dgm:spPr>
    </dgm:pt>
    <dgm:pt modelId="{307983D3-B278-426E-AA17-F56DCC80D5CD}" type="pres">
      <dgm:prSet presAssocID="{D7BFFE11-5F01-4125-BF68-CA3A54EFBA50}" presName="Parent2" presStyleLbl="revTx" presStyleIdx="1" presStyleCnt="3">
        <dgm:presLayoutVars>
          <dgm:chMax val="1"/>
          <dgm:chPref val="1"/>
          <dgm:bulletEnabled val="1"/>
        </dgm:presLayoutVars>
      </dgm:prSet>
      <dgm:spPr/>
    </dgm:pt>
    <dgm:pt modelId="{927E62EF-785B-4EFC-9808-9A9EA0D369A6}" type="pres">
      <dgm:prSet presAssocID="{73FB6F26-FC17-421A-AD82-E2788E3B96EF}" presName="Accent3" presStyleCnt="0"/>
      <dgm:spPr>
        <a:sp3d/>
      </dgm:spPr>
    </dgm:pt>
    <dgm:pt modelId="{3794806F-D38A-4081-8A69-6B6B4A7BE7F4}" type="pres">
      <dgm:prSet presAssocID="{73FB6F26-FC17-421A-AD82-E2788E3B96EF}" presName="Accent" presStyleLbl="node1" presStyleIdx="2" presStyleCnt="3"/>
      <dgm:spPr>
        <a:sp3d extrusionH="152250" prstMaterial="matte">
          <a:bevelT w="165100" prst="coolSlant"/>
        </a:sp3d>
      </dgm:spPr>
    </dgm:pt>
    <dgm:pt modelId="{A23C8520-1D98-4BAB-8E62-C610B496799B}" type="pres">
      <dgm:prSet presAssocID="{73FB6F26-FC17-421A-AD82-E2788E3B96EF}" presName="Parent3" presStyleLbl="revTx" presStyleIdx="2" presStyleCnt="3">
        <dgm:presLayoutVars>
          <dgm:chMax val="1"/>
          <dgm:chPref val="1"/>
          <dgm:bulletEnabled val="1"/>
        </dgm:presLayoutVars>
      </dgm:prSet>
      <dgm:spPr/>
    </dgm:pt>
  </dgm:ptLst>
  <dgm:cxnLst>
    <dgm:cxn modelId="{E4487519-C479-443C-8C21-8C53169F4D4A}" srcId="{D4BAFEBF-53B8-4ABD-8610-76C9BEFDEA3D}" destId="{73FB6F26-FC17-421A-AD82-E2788E3B96EF}" srcOrd="2" destOrd="0" parTransId="{4A68C75E-33D0-416C-A7EA-5F0402D5D1EA}" sibTransId="{C8E8D529-9D36-46CF-8048-692AC7AC4DD3}"/>
    <dgm:cxn modelId="{9226E92D-FB38-417E-94C1-F0C2620DE0EE}" type="presOf" srcId="{D4BAFEBF-53B8-4ABD-8610-76C9BEFDEA3D}" destId="{EF86F1C5-AEDA-40B3-BBB9-273D95C99122}" srcOrd="0" destOrd="0" presId="urn:microsoft.com/office/officeart/2009/layout/CircleArrowProcess"/>
    <dgm:cxn modelId="{55AC7F4D-13D8-47D2-8B9F-E6A992B17B0D}" srcId="{D4BAFEBF-53B8-4ABD-8610-76C9BEFDEA3D}" destId="{D7BFFE11-5F01-4125-BF68-CA3A54EFBA50}" srcOrd="1" destOrd="0" parTransId="{5D82DDE2-7FA5-488B-8DB2-417BC0004CB5}" sibTransId="{459CAF0C-37F1-4C08-BB55-3562BB5EE5F4}"/>
    <dgm:cxn modelId="{B54F2379-7D13-4201-BA40-639E64BBD0FC}" type="presOf" srcId="{D7BFFE11-5F01-4125-BF68-CA3A54EFBA50}" destId="{307983D3-B278-426E-AA17-F56DCC80D5CD}" srcOrd="0" destOrd="0" presId="urn:microsoft.com/office/officeart/2009/layout/CircleArrowProcess"/>
    <dgm:cxn modelId="{3AEDD085-2783-426D-A312-FAC303CB1A31}" srcId="{D4BAFEBF-53B8-4ABD-8610-76C9BEFDEA3D}" destId="{27217F5F-C979-4DA7-8BCB-903119E4D773}" srcOrd="0" destOrd="0" parTransId="{00F8045C-B732-4A3F-A3C4-39B3AE8DEF0B}" sibTransId="{E0857925-E23A-4FB1-888B-B24C2E2676BE}"/>
    <dgm:cxn modelId="{37C709B0-660A-4EAE-9BC6-67B3971B0466}" type="presOf" srcId="{27217F5F-C979-4DA7-8BCB-903119E4D773}" destId="{071D3153-658A-4E83-988C-48F828B372E8}" srcOrd="0" destOrd="0" presId="urn:microsoft.com/office/officeart/2009/layout/CircleArrowProcess"/>
    <dgm:cxn modelId="{60A175B1-A273-4220-A957-E90DAECADAAD}" type="presOf" srcId="{73FB6F26-FC17-421A-AD82-E2788E3B96EF}" destId="{A23C8520-1D98-4BAB-8E62-C610B496799B}" srcOrd="0" destOrd="0" presId="urn:microsoft.com/office/officeart/2009/layout/CircleArrowProcess"/>
    <dgm:cxn modelId="{421AABFF-B954-4453-BECF-221AC59DE740}" type="presParOf" srcId="{EF86F1C5-AEDA-40B3-BBB9-273D95C99122}" destId="{8CE98BFE-18B6-4BFE-9545-40715274757C}" srcOrd="0" destOrd="0" presId="urn:microsoft.com/office/officeart/2009/layout/CircleArrowProcess"/>
    <dgm:cxn modelId="{C81BA87E-D411-4008-A57B-DC99F8416D38}" type="presParOf" srcId="{8CE98BFE-18B6-4BFE-9545-40715274757C}" destId="{EC0373A5-904B-429E-A97E-86FA0CEC60F1}" srcOrd="0" destOrd="0" presId="urn:microsoft.com/office/officeart/2009/layout/CircleArrowProcess"/>
    <dgm:cxn modelId="{EF2FCC63-E31A-40ED-BFCE-697066B79BE1}" type="presParOf" srcId="{EF86F1C5-AEDA-40B3-BBB9-273D95C99122}" destId="{071D3153-658A-4E83-988C-48F828B372E8}" srcOrd="1" destOrd="0" presId="urn:microsoft.com/office/officeart/2009/layout/CircleArrowProcess"/>
    <dgm:cxn modelId="{BBF4B5E7-B647-4517-8B84-2441C6820FF7}" type="presParOf" srcId="{EF86F1C5-AEDA-40B3-BBB9-273D95C99122}" destId="{C57FA236-8FD6-4397-9BBD-12447BDBB362}" srcOrd="2" destOrd="0" presId="urn:microsoft.com/office/officeart/2009/layout/CircleArrowProcess"/>
    <dgm:cxn modelId="{8815AE84-043B-4B46-B61C-0EBC0DD5BC3E}" type="presParOf" srcId="{C57FA236-8FD6-4397-9BBD-12447BDBB362}" destId="{E38B9911-2FA4-471C-B428-9960F445538E}" srcOrd="0" destOrd="0" presId="urn:microsoft.com/office/officeart/2009/layout/CircleArrowProcess"/>
    <dgm:cxn modelId="{55AE9FBE-B810-4FD4-B365-A3C137F02A4B}" type="presParOf" srcId="{EF86F1C5-AEDA-40B3-BBB9-273D95C99122}" destId="{307983D3-B278-426E-AA17-F56DCC80D5CD}" srcOrd="3" destOrd="0" presId="urn:microsoft.com/office/officeart/2009/layout/CircleArrowProcess"/>
    <dgm:cxn modelId="{F135CA99-D296-4B7F-9C81-EA64903F0FFF}" type="presParOf" srcId="{EF86F1C5-AEDA-40B3-BBB9-273D95C99122}" destId="{927E62EF-785B-4EFC-9808-9A9EA0D369A6}" srcOrd="4" destOrd="0" presId="urn:microsoft.com/office/officeart/2009/layout/CircleArrowProcess"/>
    <dgm:cxn modelId="{DE7E46B1-CE28-425E-8349-27EBD9937E72}" type="presParOf" srcId="{927E62EF-785B-4EFC-9808-9A9EA0D369A6}" destId="{3794806F-D38A-4081-8A69-6B6B4A7BE7F4}" srcOrd="0" destOrd="0" presId="urn:microsoft.com/office/officeart/2009/layout/CircleArrowProcess"/>
    <dgm:cxn modelId="{787D5C76-8163-4494-BE7A-2F68E6CA81DD}" type="presParOf" srcId="{EF86F1C5-AEDA-40B3-BBB9-273D95C99122}" destId="{A23C8520-1D98-4BAB-8E62-C610B496799B}" srcOrd="5" destOrd="0" presId="urn:microsoft.com/office/officeart/2009/layout/CircleArrowProcess"/>
  </dgm:cxnLst>
  <dgm:bg>
    <a:effectLst>
      <a:softEdge rad="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D0D735-9693-4444-9D09-3398ADE93716}" type="doc">
      <dgm:prSet loTypeId="urn:microsoft.com/office/officeart/2005/8/layout/hList7" loCatId="relationship" qsTypeId="urn:microsoft.com/office/officeart/2005/8/quickstyle/3d9" qsCatId="3D" csTypeId="urn:microsoft.com/office/officeart/2005/8/colors/accent1_2" csCatId="accent1" phldr="1"/>
      <dgm:spPr>
        <a:scene3d>
          <a:camera prst="perspectiveRelaxed" fov="2400000">
            <a:rot lat="19149993" lon="20104174" rev="1577324"/>
          </a:camera>
          <a:lightRig rig="soft" dir="t"/>
          <a:backdrop>
            <a:anchor x="0" y="0" z="-210000"/>
            <a:norm dx="0" dy="0" dz="914400"/>
            <a:up dx="0" dy="914400" dz="0"/>
          </a:backdrop>
        </a:scene3d>
      </dgm:spPr>
      <dgm:t>
        <a:bodyPr/>
        <a:lstStyle/>
        <a:p>
          <a:endParaRPr lang="en-US"/>
        </a:p>
      </dgm:t>
    </dgm:pt>
    <dgm:pt modelId="{26FC847B-61CF-4D70-AF55-F4707F27D5C7}">
      <dgm:prSet custT="1"/>
      <dgm:spPr/>
      <dgm:t>
        <a:bodyPr/>
        <a:lstStyle/>
        <a:p>
          <a:pPr rtl="0"/>
          <a:r>
            <a:rPr lang="en-US" sz="1800" b="1" i="0" dirty="0"/>
            <a:t>Structural</a:t>
          </a:r>
          <a:endParaRPr lang="en-US" sz="1400" b="1" dirty="0"/>
        </a:p>
      </dgm:t>
    </dgm:pt>
    <dgm:pt modelId="{88323277-9832-422C-BD30-E27E9BC923D8}" type="parTrans" cxnId="{4DB2AAD0-3F6A-459C-875F-E97340235CDB}">
      <dgm:prSet/>
      <dgm:spPr/>
      <dgm:t>
        <a:bodyPr/>
        <a:lstStyle/>
        <a:p>
          <a:endParaRPr lang="en-US"/>
        </a:p>
      </dgm:t>
    </dgm:pt>
    <dgm:pt modelId="{77702256-B6B2-49BC-807C-8BDDED36976D}" type="sibTrans" cxnId="{4DB2AAD0-3F6A-459C-875F-E97340235CDB}">
      <dgm:prSet/>
      <dgm:spPr/>
      <dgm:t>
        <a:bodyPr/>
        <a:lstStyle/>
        <a:p>
          <a:endParaRPr lang="en-US"/>
        </a:p>
      </dgm:t>
    </dgm:pt>
    <dgm:pt modelId="{4F94045C-4A84-431D-8801-B5D453628C0E}">
      <dgm:prSet custT="1"/>
      <dgm:spPr/>
      <dgm:t>
        <a:bodyPr/>
        <a:lstStyle/>
        <a:p>
          <a:pPr rtl="0"/>
          <a:r>
            <a:rPr lang="en-US" sz="1800" b="1" i="0" dirty="0"/>
            <a:t>Architectural</a:t>
          </a:r>
          <a:endParaRPr lang="en-US" sz="1800" b="1" dirty="0"/>
        </a:p>
      </dgm:t>
    </dgm:pt>
    <dgm:pt modelId="{376E42BA-59F5-47A0-B672-6E9986605DEF}" type="parTrans" cxnId="{EB2DA55D-36AE-4B91-A367-7ECA93F98E13}">
      <dgm:prSet/>
      <dgm:spPr/>
      <dgm:t>
        <a:bodyPr/>
        <a:lstStyle/>
        <a:p>
          <a:endParaRPr lang="en-US"/>
        </a:p>
      </dgm:t>
    </dgm:pt>
    <dgm:pt modelId="{63A26B24-B602-4323-8BDE-F20EE6DBF529}" type="sibTrans" cxnId="{EB2DA55D-36AE-4B91-A367-7ECA93F98E13}">
      <dgm:prSet/>
      <dgm:spPr/>
      <dgm:t>
        <a:bodyPr/>
        <a:lstStyle/>
        <a:p>
          <a:endParaRPr lang="en-US"/>
        </a:p>
      </dgm:t>
    </dgm:pt>
    <dgm:pt modelId="{C371ACCE-E9F6-4A12-804B-2B96D616E17F}">
      <dgm:prSet custT="1"/>
      <dgm:spPr/>
      <dgm:t>
        <a:bodyPr/>
        <a:lstStyle/>
        <a:p>
          <a:pPr rtl="0"/>
          <a:r>
            <a:rPr lang="en-US" sz="1800" b="1" i="0" dirty="0"/>
            <a:t>Electrical</a:t>
          </a:r>
          <a:r>
            <a:rPr lang="en-US" sz="2400" b="0" i="0" dirty="0"/>
            <a:t> </a:t>
          </a:r>
          <a:endParaRPr lang="en-US" sz="2400" dirty="0"/>
        </a:p>
      </dgm:t>
    </dgm:pt>
    <dgm:pt modelId="{2CAE2888-3EBC-4724-97D0-EE63AF863196}" type="parTrans" cxnId="{23CBF8EC-C8A4-4A07-B12E-983B7D21FFAA}">
      <dgm:prSet/>
      <dgm:spPr/>
      <dgm:t>
        <a:bodyPr/>
        <a:lstStyle/>
        <a:p>
          <a:endParaRPr lang="en-US"/>
        </a:p>
      </dgm:t>
    </dgm:pt>
    <dgm:pt modelId="{A67F329E-155C-4C74-B29E-E5086E524324}" type="sibTrans" cxnId="{23CBF8EC-C8A4-4A07-B12E-983B7D21FFAA}">
      <dgm:prSet/>
      <dgm:spPr/>
      <dgm:t>
        <a:bodyPr/>
        <a:lstStyle/>
        <a:p>
          <a:endParaRPr lang="en-US"/>
        </a:p>
      </dgm:t>
    </dgm:pt>
    <dgm:pt modelId="{666C80F7-BBE3-401E-B752-465F76340042}">
      <dgm:prSet custT="1"/>
      <dgm:spPr/>
      <dgm:t>
        <a:bodyPr/>
        <a:lstStyle/>
        <a:p>
          <a:pPr rtl="0"/>
          <a:r>
            <a:rPr lang="en-US" sz="1800" b="1" i="0" dirty="0"/>
            <a:t>Mechanical</a:t>
          </a:r>
          <a:endParaRPr lang="en-US" sz="1600" b="1" dirty="0"/>
        </a:p>
      </dgm:t>
    </dgm:pt>
    <dgm:pt modelId="{7C137B0E-3251-45DF-BC7A-930CC9EA7FE8}" type="parTrans" cxnId="{999E62F2-FAAD-453F-B22C-8EB501C8901C}">
      <dgm:prSet/>
      <dgm:spPr/>
      <dgm:t>
        <a:bodyPr/>
        <a:lstStyle/>
        <a:p>
          <a:endParaRPr lang="en-US"/>
        </a:p>
      </dgm:t>
    </dgm:pt>
    <dgm:pt modelId="{F2FC7660-DB3C-48B1-AB88-ABDFA9E7CC8B}" type="sibTrans" cxnId="{999E62F2-FAAD-453F-B22C-8EB501C8901C}">
      <dgm:prSet/>
      <dgm:spPr/>
      <dgm:t>
        <a:bodyPr/>
        <a:lstStyle/>
        <a:p>
          <a:endParaRPr lang="en-US"/>
        </a:p>
      </dgm:t>
    </dgm:pt>
    <dgm:pt modelId="{7F2566A1-372B-4FC8-970F-698B69447559}">
      <dgm:prSet custT="1"/>
      <dgm:spPr/>
      <dgm:t>
        <a:bodyPr/>
        <a:lstStyle/>
        <a:p>
          <a:pPr rtl="0"/>
          <a:r>
            <a:rPr lang="en-US" sz="1800" b="1" i="0" dirty="0"/>
            <a:t>Safety &amp; Security</a:t>
          </a:r>
          <a:endParaRPr lang="en-US" sz="1800" b="1" dirty="0"/>
        </a:p>
      </dgm:t>
    </dgm:pt>
    <dgm:pt modelId="{368969DA-84CC-4AA3-AE64-789F89B2C9E0}" type="parTrans" cxnId="{83259A3D-73E0-4644-AB04-63DCEB1851F0}">
      <dgm:prSet/>
      <dgm:spPr/>
      <dgm:t>
        <a:bodyPr/>
        <a:lstStyle/>
        <a:p>
          <a:endParaRPr lang="en-US"/>
        </a:p>
      </dgm:t>
    </dgm:pt>
    <dgm:pt modelId="{6B9274AA-AAFD-42B3-A303-C2F6F170BEF2}" type="sibTrans" cxnId="{83259A3D-73E0-4644-AB04-63DCEB1851F0}">
      <dgm:prSet/>
      <dgm:spPr/>
      <dgm:t>
        <a:bodyPr/>
        <a:lstStyle/>
        <a:p>
          <a:endParaRPr lang="en-US"/>
        </a:p>
      </dgm:t>
    </dgm:pt>
    <dgm:pt modelId="{51A14433-5712-49E6-ACD0-99ABC368458D}">
      <dgm:prSet custT="1"/>
      <dgm:spPr/>
      <dgm:t>
        <a:bodyPr/>
        <a:lstStyle/>
        <a:p>
          <a:pPr rtl="0"/>
          <a:r>
            <a:rPr lang="en-US" sz="1800" b="1" i="0" dirty="0"/>
            <a:t>Soft Facilities Management </a:t>
          </a:r>
          <a:endParaRPr lang="en-US" sz="1800" b="1" dirty="0"/>
        </a:p>
      </dgm:t>
    </dgm:pt>
    <dgm:pt modelId="{5CA7F06C-2190-4029-88EB-52235DD8B5FF}" type="parTrans" cxnId="{6BAB2802-F923-46EC-A1BA-4C4E595C6C8A}">
      <dgm:prSet/>
      <dgm:spPr/>
      <dgm:t>
        <a:bodyPr/>
        <a:lstStyle/>
        <a:p>
          <a:endParaRPr lang="en-US"/>
        </a:p>
      </dgm:t>
    </dgm:pt>
    <dgm:pt modelId="{C8AF16D7-9637-4ABA-92E1-53C1511FAC1A}" type="sibTrans" cxnId="{6BAB2802-F923-46EC-A1BA-4C4E595C6C8A}">
      <dgm:prSet/>
      <dgm:spPr/>
      <dgm:t>
        <a:bodyPr/>
        <a:lstStyle/>
        <a:p>
          <a:endParaRPr lang="en-US"/>
        </a:p>
      </dgm:t>
    </dgm:pt>
    <dgm:pt modelId="{1A01E5E3-6AA8-4249-BC96-4A010389B1AC}" type="pres">
      <dgm:prSet presAssocID="{1AD0D735-9693-4444-9D09-3398ADE93716}" presName="Name0" presStyleCnt="0">
        <dgm:presLayoutVars>
          <dgm:dir/>
          <dgm:resizeHandles val="exact"/>
        </dgm:presLayoutVars>
      </dgm:prSet>
      <dgm:spPr/>
    </dgm:pt>
    <dgm:pt modelId="{EEAF63C1-46A6-4C71-8910-D957DB66BD36}" type="pres">
      <dgm:prSet presAssocID="{1AD0D735-9693-4444-9D09-3398ADE93716}" presName="fgShape" presStyleLbl="fgShp" presStyleIdx="0" presStyleCnt="1"/>
      <dgm:spPr/>
    </dgm:pt>
    <dgm:pt modelId="{2314AA3B-D1E1-4E02-B7F4-BED2BFC110F1}" type="pres">
      <dgm:prSet presAssocID="{1AD0D735-9693-4444-9D09-3398ADE93716}" presName="linComp" presStyleCnt="0"/>
      <dgm:spPr/>
    </dgm:pt>
    <dgm:pt modelId="{BEF3FBCD-79B8-4D99-B94A-DC0231E396B8}" type="pres">
      <dgm:prSet presAssocID="{26FC847B-61CF-4D70-AF55-F4707F27D5C7}" presName="compNode" presStyleCnt="0"/>
      <dgm:spPr/>
    </dgm:pt>
    <dgm:pt modelId="{8FAA9397-A070-4998-BDF5-DA9BDCF42EA4}" type="pres">
      <dgm:prSet presAssocID="{26FC847B-61CF-4D70-AF55-F4707F27D5C7}" presName="bkgdShape" presStyleLbl="node1" presStyleIdx="0" presStyleCnt="6"/>
      <dgm:spPr/>
    </dgm:pt>
    <dgm:pt modelId="{59557CB0-DF75-4598-911D-B690E9690408}" type="pres">
      <dgm:prSet presAssocID="{26FC847B-61CF-4D70-AF55-F4707F27D5C7}" presName="nodeTx" presStyleLbl="node1" presStyleIdx="0" presStyleCnt="6">
        <dgm:presLayoutVars>
          <dgm:bulletEnabled val="1"/>
        </dgm:presLayoutVars>
      </dgm:prSet>
      <dgm:spPr/>
    </dgm:pt>
    <dgm:pt modelId="{BD5F957E-6E26-4EC1-9C24-1BB3749C6D5C}" type="pres">
      <dgm:prSet presAssocID="{26FC847B-61CF-4D70-AF55-F4707F27D5C7}" presName="invisiNode" presStyleLbl="node1" presStyleIdx="0" presStyleCnt="6"/>
      <dgm:spPr/>
    </dgm:pt>
    <dgm:pt modelId="{C8677C74-A85A-499B-B00E-4A0FA9ED999E}" type="pres">
      <dgm:prSet presAssocID="{26FC847B-61CF-4D70-AF55-F4707F27D5C7}"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1CDB7CA6-950A-4AA6-A683-A6B26E0A7D98}" type="pres">
      <dgm:prSet presAssocID="{77702256-B6B2-49BC-807C-8BDDED36976D}" presName="sibTrans" presStyleLbl="sibTrans2D1" presStyleIdx="0" presStyleCnt="0"/>
      <dgm:spPr/>
    </dgm:pt>
    <dgm:pt modelId="{5C42EC64-9465-46FF-B5F7-8DCEDCE1182E}" type="pres">
      <dgm:prSet presAssocID="{4F94045C-4A84-431D-8801-B5D453628C0E}" presName="compNode" presStyleCnt="0"/>
      <dgm:spPr/>
    </dgm:pt>
    <dgm:pt modelId="{15CF87A9-3E7A-4E10-BDBD-51ADB5137DFB}" type="pres">
      <dgm:prSet presAssocID="{4F94045C-4A84-431D-8801-B5D453628C0E}" presName="bkgdShape" presStyleLbl="node1" presStyleIdx="1" presStyleCnt="6"/>
      <dgm:spPr/>
    </dgm:pt>
    <dgm:pt modelId="{E149A1CD-5F4F-461A-918F-6724BE7AFDC6}" type="pres">
      <dgm:prSet presAssocID="{4F94045C-4A84-431D-8801-B5D453628C0E}" presName="nodeTx" presStyleLbl="node1" presStyleIdx="1" presStyleCnt="6">
        <dgm:presLayoutVars>
          <dgm:bulletEnabled val="1"/>
        </dgm:presLayoutVars>
      </dgm:prSet>
      <dgm:spPr/>
    </dgm:pt>
    <dgm:pt modelId="{FAAADE3F-F5B4-4B76-826C-71D7F0F8DA7F}" type="pres">
      <dgm:prSet presAssocID="{4F94045C-4A84-431D-8801-B5D453628C0E}" presName="invisiNode" presStyleLbl="node1" presStyleIdx="1" presStyleCnt="6"/>
      <dgm:spPr/>
    </dgm:pt>
    <dgm:pt modelId="{D0E62F78-4809-4189-BCD2-6FAABD49E623}" type="pres">
      <dgm:prSet presAssocID="{4F94045C-4A84-431D-8801-B5D453628C0E}"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dgm:spPr>
    </dgm:pt>
    <dgm:pt modelId="{2CD14139-9B02-420E-9C84-FC95BA30C890}" type="pres">
      <dgm:prSet presAssocID="{63A26B24-B602-4323-8BDE-F20EE6DBF529}" presName="sibTrans" presStyleLbl="sibTrans2D1" presStyleIdx="0" presStyleCnt="0"/>
      <dgm:spPr/>
    </dgm:pt>
    <dgm:pt modelId="{75E46F7E-462C-419F-921A-C9DF3ECF84CC}" type="pres">
      <dgm:prSet presAssocID="{C371ACCE-E9F6-4A12-804B-2B96D616E17F}" presName="compNode" presStyleCnt="0"/>
      <dgm:spPr/>
    </dgm:pt>
    <dgm:pt modelId="{F9D37F24-99A0-4464-A6D6-B401D7DC0046}" type="pres">
      <dgm:prSet presAssocID="{C371ACCE-E9F6-4A12-804B-2B96D616E17F}" presName="bkgdShape" presStyleLbl="node1" presStyleIdx="2" presStyleCnt="6"/>
      <dgm:spPr/>
    </dgm:pt>
    <dgm:pt modelId="{16C6F75E-2EC2-4BC4-AE29-E90C139953F7}" type="pres">
      <dgm:prSet presAssocID="{C371ACCE-E9F6-4A12-804B-2B96D616E17F}" presName="nodeTx" presStyleLbl="node1" presStyleIdx="2" presStyleCnt="6">
        <dgm:presLayoutVars>
          <dgm:bulletEnabled val="1"/>
        </dgm:presLayoutVars>
      </dgm:prSet>
      <dgm:spPr/>
    </dgm:pt>
    <dgm:pt modelId="{36D9FF7E-8876-4CE8-9A8E-121DAEB1D826}" type="pres">
      <dgm:prSet presAssocID="{C371ACCE-E9F6-4A12-804B-2B96D616E17F}" presName="invisiNode" presStyleLbl="node1" presStyleIdx="2" presStyleCnt="6"/>
      <dgm:spPr/>
    </dgm:pt>
    <dgm:pt modelId="{127385F7-74FA-44BB-8216-0DBB6B8CD6C6}" type="pres">
      <dgm:prSet presAssocID="{C371ACCE-E9F6-4A12-804B-2B96D616E17F}"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C89E6376-B4C1-42CD-9865-11FDDBC52547}" type="pres">
      <dgm:prSet presAssocID="{A67F329E-155C-4C74-B29E-E5086E524324}" presName="sibTrans" presStyleLbl="sibTrans2D1" presStyleIdx="0" presStyleCnt="0"/>
      <dgm:spPr/>
    </dgm:pt>
    <dgm:pt modelId="{9139A37F-1483-431D-A3BD-332C409890E0}" type="pres">
      <dgm:prSet presAssocID="{666C80F7-BBE3-401E-B752-465F76340042}" presName="compNode" presStyleCnt="0"/>
      <dgm:spPr/>
    </dgm:pt>
    <dgm:pt modelId="{D5AB5B8B-8CE8-450C-86E3-AA7EA7388BAE}" type="pres">
      <dgm:prSet presAssocID="{666C80F7-BBE3-401E-B752-465F76340042}" presName="bkgdShape" presStyleLbl="node1" presStyleIdx="3" presStyleCnt="6"/>
      <dgm:spPr/>
    </dgm:pt>
    <dgm:pt modelId="{B88F6DE5-50C2-4391-AA35-8907522D8219}" type="pres">
      <dgm:prSet presAssocID="{666C80F7-BBE3-401E-B752-465F76340042}" presName="nodeTx" presStyleLbl="node1" presStyleIdx="3" presStyleCnt="6">
        <dgm:presLayoutVars>
          <dgm:bulletEnabled val="1"/>
        </dgm:presLayoutVars>
      </dgm:prSet>
      <dgm:spPr/>
    </dgm:pt>
    <dgm:pt modelId="{BD590BF7-06B0-448E-B772-DDE1C32DFF49}" type="pres">
      <dgm:prSet presAssocID="{666C80F7-BBE3-401E-B752-465F76340042}" presName="invisiNode" presStyleLbl="node1" presStyleIdx="3" presStyleCnt="6"/>
      <dgm:spPr/>
    </dgm:pt>
    <dgm:pt modelId="{FDF19557-D92B-4AE0-AB85-8E9F918D5A46}" type="pres">
      <dgm:prSet presAssocID="{666C80F7-BBE3-401E-B752-465F76340042}"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8000" r="-28000"/>
          </a:stretch>
        </a:blipFill>
      </dgm:spPr>
    </dgm:pt>
    <dgm:pt modelId="{28955283-75F5-4060-A4FF-63CA06120C63}" type="pres">
      <dgm:prSet presAssocID="{F2FC7660-DB3C-48B1-AB88-ABDFA9E7CC8B}" presName="sibTrans" presStyleLbl="sibTrans2D1" presStyleIdx="0" presStyleCnt="0"/>
      <dgm:spPr/>
    </dgm:pt>
    <dgm:pt modelId="{03F020C7-2432-46CA-9E92-8513DB449844}" type="pres">
      <dgm:prSet presAssocID="{7F2566A1-372B-4FC8-970F-698B69447559}" presName="compNode" presStyleCnt="0"/>
      <dgm:spPr/>
    </dgm:pt>
    <dgm:pt modelId="{F92F3B25-F638-4C2A-90B2-DBA1196A70A9}" type="pres">
      <dgm:prSet presAssocID="{7F2566A1-372B-4FC8-970F-698B69447559}" presName="bkgdShape" presStyleLbl="node1" presStyleIdx="4" presStyleCnt="6"/>
      <dgm:spPr/>
    </dgm:pt>
    <dgm:pt modelId="{A20C5179-7FF3-4A4E-A671-967C76E7F7C6}" type="pres">
      <dgm:prSet presAssocID="{7F2566A1-372B-4FC8-970F-698B69447559}" presName="nodeTx" presStyleLbl="node1" presStyleIdx="4" presStyleCnt="6">
        <dgm:presLayoutVars>
          <dgm:bulletEnabled val="1"/>
        </dgm:presLayoutVars>
      </dgm:prSet>
      <dgm:spPr/>
    </dgm:pt>
    <dgm:pt modelId="{1EFC9DE0-4C5E-4A84-95CB-52633041F2A2}" type="pres">
      <dgm:prSet presAssocID="{7F2566A1-372B-4FC8-970F-698B69447559}" presName="invisiNode" presStyleLbl="node1" presStyleIdx="4" presStyleCnt="6"/>
      <dgm:spPr/>
    </dgm:pt>
    <dgm:pt modelId="{1FD22176-269D-4A77-A877-3B6C125F9A4B}" type="pres">
      <dgm:prSet presAssocID="{7F2566A1-372B-4FC8-970F-698B69447559}"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35F002F5-EB30-408F-8AAF-36F5B3EFC1EC}" type="pres">
      <dgm:prSet presAssocID="{6B9274AA-AAFD-42B3-A303-C2F6F170BEF2}" presName="sibTrans" presStyleLbl="sibTrans2D1" presStyleIdx="0" presStyleCnt="0"/>
      <dgm:spPr/>
    </dgm:pt>
    <dgm:pt modelId="{4FC057AB-0548-4CDA-9C4B-8CF63A361EC5}" type="pres">
      <dgm:prSet presAssocID="{51A14433-5712-49E6-ACD0-99ABC368458D}" presName="compNode" presStyleCnt="0"/>
      <dgm:spPr/>
    </dgm:pt>
    <dgm:pt modelId="{8462B619-766C-45A9-B283-2D9BCBF042E2}" type="pres">
      <dgm:prSet presAssocID="{51A14433-5712-49E6-ACD0-99ABC368458D}" presName="bkgdShape" presStyleLbl="node1" presStyleIdx="5" presStyleCnt="6"/>
      <dgm:spPr/>
    </dgm:pt>
    <dgm:pt modelId="{7303523D-EBA2-4565-B67B-935437D62BF7}" type="pres">
      <dgm:prSet presAssocID="{51A14433-5712-49E6-ACD0-99ABC368458D}" presName="nodeTx" presStyleLbl="node1" presStyleIdx="5" presStyleCnt="6">
        <dgm:presLayoutVars>
          <dgm:bulletEnabled val="1"/>
        </dgm:presLayoutVars>
      </dgm:prSet>
      <dgm:spPr/>
    </dgm:pt>
    <dgm:pt modelId="{D60B10DD-C73C-45AF-8262-C37C385A8DA3}" type="pres">
      <dgm:prSet presAssocID="{51A14433-5712-49E6-ACD0-99ABC368458D}" presName="invisiNode" presStyleLbl="node1" presStyleIdx="5" presStyleCnt="6"/>
      <dgm:spPr/>
    </dgm:pt>
    <dgm:pt modelId="{FB390029-4C12-40A0-992F-1D43F5CF9CE5}" type="pres">
      <dgm:prSet presAssocID="{51A14433-5712-49E6-ACD0-99ABC368458D}"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25000" b="-25000"/>
          </a:stretch>
        </a:blipFill>
      </dgm:spPr>
    </dgm:pt>
  </dgm:ptLst>
  <dgm:cxnLst>
    <dgm:cxn modelId="{6BAB2802-F923-46EC-A1BA-4C4E595C6C8A}" srcId="{1AD0D735-9693-4444-9D09-3398ADE93716}" destId="{51A14433-5712-49E6-ACD0-99ABC368458D}" srcOrd="5" destOrd="0" parTransId="{5CA7F06C-2190-4029-88EB-52235DD8B5FF}" sibTransId="{C8AF16D7-9637-4ABA-92E1-53C1511FAC1A}"/>
    <dgm:cxn modelId="{1F74B008-757F-4236-8138-EF4EFB5BB695}" type="presOf" srcId="{1AD0D735-9693-4444-9D09-3398ADE93716}" destId="{1A01E5E3-6AA8-4249-BC96-4A010389B1AC}" srcOrd="0" destOrd="0" presId="urn:microsoft.com/office/officeart/2005/8/layout/hList7"/>
    <dgm:cxn modelId="{7C865613-BA8D-45D6-8E91-BB1D4BFDD0BF}" type="presOf" srcId="{C371ACCE-E9F6-4A12-804B-2B96D616E17F}" destId="{F9D37F24-99A0-4464-A6D6-B401D7DC0046}" srcOrd="0" destOrd="0" presId="urn:microsoft.com/office/officeart/2005/8/layout/hList7"/>
    <dgm:cxn modelId="{83259A3D-73E0-4644-AB04-63DCEB1851F0}" srcId="{1AD0D735-9693-4444-9D09-3398ADE93716}" destId="{7F2566A1-372B-4FC8-970F-698B69447559}" srcOrd="4" destOrd="0" parTransId="{368969DA-84CC-4AA3-AE64-789F89B2C9E0}" sibTransId="{6B9274AA-AAFD-42B3-A303-C2F6F170BEF2}"/>
    <dgm:cxn modelId="{EB2DA55D-36AE-4B91-A367-7ECA93F98E13}" srcId="{1AD0D735-9693-4444-9D09-3398ADE93716}" destId="{4F94045C-4A84-431D-8801-B5D453628C0E}" srcOrd="1" destOrd="0" parTransId="{376E42BA-59F5-47A0-B672-6E9986605DEF}" sibTransId="{63A26B24-B602-4323-8BDE-F20EE6DBF529}"/>
    <dgm:cxn modelId="{1452A75D-31D0-4724-AE72-634D2A814715}" type="presOf" srcId="{666C80F7-BBE3-401E-B752-465F76340042}" destId="{B88F6DE5-50C2-4391-AA35-8907522D8219}" srcOrd="1" destOrd="0" presId="urn:microsoft.com/office/officeart/2005/8/layout/hList7"/>
    <dgm:cxn modelId="{60088D6D-6700-4403-AE02-55A8443474B3}" type="presOf" srcId="{7F2566A1-372B-4FC8-970F-698B69447559}" destId="{A20C5179-7FF3-4A4E-A671-967C76E7F7C6}" srcOrd="1" destOrd="0" presId="urn:microsoft.com/office/officeart/2005/8/layout/hList7"/>
    <dgm:cxn modelId="{4D19C751-2736-4FCC-BC0E-4AE12F6F102E}" type="presOf" srcId="{51A14433-5712-49E6-ACD0-99ABC368458D}" destId="{7303523D-EBA2-4565-B67B-935437D62BF7}" srcOrd="1" destOrd="0" presId="urn:microsoft.com/office/officeart/2005/8/layout/hList7"/>
    <dgm:cxn modelId="{786A9574-848F-41BE-9993-986BFFDF2E7D}" type="presOf" srcId="{666C80F7-BBE3-401E-B752-465F76340042}" destId="{D5AB5B8B-8CE8-450C-86E3-AA7EA7388BAE}" srcOrd="0" destOrd="0" presId="urn:microsoft.com/office/officeart/2005/8/layout/hList7"/>
    <dgm:cxn modelId="{4D1C197D-B700-4857-BDA1-C81A29074493}" type="presOf" srcId="{26FC847B-61CF-4D70-AF55-F4707F27D5C7}" destId="{8FAA9397-A070-4998-BDF5-DA9BDCF42EA4}" srcOrd="0" destOrd="0" presId="urn:microsoft.com/office/officeart/2005/8/layout/hList7"/>
    <dgm:cxn modelId="{7F04367F-C9C3-44FF-9A2B-58A197E1AD9D}" type="presOf" srcId="{7F2566A1-372B-4FC8-970F-698B69447559}" destId="{F92F3B25-F638-4C2A-90B2-DBA1196A70A9}" srcOrd="0" destOrd="0" presId="urn:microsoft.com/office/officeart/2005/8/layout/hList7"/>
    <dgm:cxn modelId="{18A5738D-D381-4244-887D-324F9E7ED4A3}" type="presOf" srcId="{A67F329E-155C-4C74-B29E-E5086E524324}" destId="{C89E6376-B4C1-42CD-9865-11FDDBC52547}" srcOrd="0" destOrd="0" presId="urn:microsoft.com/office/officeart/2005/8/layout/hList7"/>
    <dgm:cxn modelId="{DE5D5E9C-849B-40FF-91AA-930F38FE993C}" type="presOf" srcId="{63A26B24-B602-4323-8BDE-F20EE6DBF529}" destId="{2CD14139-9B02-420E-9C84-FC95BA30C890}" srcOrd="0" destOrd="0" presId="urn:microsoft.com/office/officeart/2005/8/layout/hList7"/>
    <dgm:cxn modelId="{0E52DEB1-EB62-4F1E-96E2-E399C89E1912}" type="presOf" srcId="{77702256-B6B2-49BC-807C-8BDDED36976D}" destId="{1CDB7CA6-950A-4AA6-A683-A6B26E0A7D98}" srcOrd="0" destOrd="0" presId="urn:microsoft.com/office/officeart/2005/8/layout/hList7"/>
    <dgm:cxn modelId="{C1B898C6-B5B2-4265-84CF-692AD14F600E}" type="presOf" srcId="{51A14433-5712-49E6-ACD0-99ABC368458D}" destId="{8462B619-766C-45A9-B283-2D9BCBF042E2}" srcOrd="0" destOrd="0" presId="urn:microsoft.com/office/officeart/2005/8/layout/hList7"/>
    <dgm:cxn modelId="{4BB2FDC6-7421-42D0-8EF3-08B0CF3B2B05}" type="presOf" srcId="{F2FC7660-DB3C-48B1-AB88-ABDFA9E7CC8B}" destId="{28955283-75F5-4060-A4FF-63CA06120C63}" srcOrd="0" destOrd="0" presId="urn:microsoft.com/office/officeart/2005/8/layout/hList7"/>
    <dgm:cxn modelId="{4DB2AAD0-3F6A-459C-875F-E97340235CDB}" srcId="{1AD0D735-9693-4444-9D09-3398ADE93716}" destId="{26FC847B-61CF-4D70-AF55-F4707F27D5C7}" srcOrd="0" destOrd="0" parTransId="{88323277-9832-422C-BD30-E27E9BC923D8}" sibTransId="{77702256-B6B2-49BC-807C-8BDDED36976D}"/>
    <dgm:cxn modelId="{576034D5-C984-4DD3-B3E5-48E84EB1A3C2}" type="presOf" srcId="{6B9274AA-AAFD-42B3-A303-C2F6F170BEF2}" destId="{35F002F5-EB30-408F-8AAF-36F5B3EFC1EC}" srcOrd="0" destOrd="0" presId="urn:microsoft.com/office/officeart/2005/8/layout/hList7"/>
    <dgm:cxn modelId="{C059ECD9-9245-4A42-8EF6-A07000AF5F26}" type="presOf" srcId="{C371ACCE-E9F6-4A12-804B-2B96D616E17F}" destId="{16C6F75E-2EC2-4BC4-AE29-E90C139953F7}" srcOrd="1" destOrd="0" presId="urn:microsoft.com/office/officeart/2005/8/layout/hList7"/>
    <dgm:cxn modelId="{204241DD-466F-4393-A63B-FDCCEB5BED39}" type="presOf" srcId="{4F94045C-4A84-431D-8801-B5D453628C0E}" destId="{E149A1CD-5F4F-461A-918F-6724BE7AFDC6}" srcOrd="1" destOrd="0" presId="urn:microsoft.com/office/officeart/2005/8/layout/hList7"/>
    <dgm:cxn modelId="{5D7050DE-6AB7-44F4-8B81-39FE716F6FAC}" type="presOf" srcId="{26FC847B-61CF-4D70-AF55-F4707F27D5C7}" destId="{59557CB0-DF75-4598-911D-B690E9690408}" srcOrd="1" destOrd="0" presId="urn:microsoft.com/office/officeart/2005/8/layout/hList7"/>
    <dgm:cxn modelId="{7B5A62E9-2956-49F5-9A29-FF586EC1C98F}" type="presOf" srcId="{4F94045C-4A84-431D-8801-B5D453628C0E}" destId="{15CF87A9-3E7A-4E10-BDBD-51ADB5137DFB}" srcOrd="0" destOrd="0" presId="urn:microsoft.com/office/officeart/2005/8/layout/hList7"/>
    <dgm:cxn modelId="{23CBF8EC-C8A4-4A07-B12E-983B7D21FFAA}" srcId="{1AD0D735-9693-4444-9D09-3398ADE93716}" destId="{C371ACCE-E9F6-4A12-804B-2B96D616E17F}" srcOrd="2" destOrd="0" parTransId="{2CAE2888-3EBC-4724-97D0-EE63AF863196}" sibTransId="{A67F329E-155C-4C74-B29E-E5086E524324}"/>
    <dgm:cxn modelId="{999E62F2-FAAD-453F-B22C-8EB501C8901C}" srcId="{1AD0D735-9693-4444-9D09-3398ADE93716}" destId="{666C80F7-BBE3-401E-B752-465F76340042}" srcOrd="3" destOrd="0" parTransId="{7C137B0E-3251-45DF-BC7A-930CC9EA7FE8}" sibTransId="{F2FC7660-DB3C-48B1-AB88-ABDFA9E7CC8B}"/>
    <dgm:cxn modelId="{6BD9881B-D303-4E00-86E8-D5983FDAF627}" type="presParOf" srcId="{1A01E5E3-6AA8-4249-BC96-4A010389B1AC}" destId="{EEAF63C1-46A6-4C71-8910-D957DB66BD36}" srcOrd="0" destOrd="0" presId="urn:microsoft.com/office/officeart/2005/8/layout/hList7"/>
    <dgm:cxn modelId="{9196FE7C-53E1-48C3-8368-596945AC12C6}" type="presParOf" srcId="{1A01E5E3-6AA8-4249-BC96-4A010389B1AC}" destId="{2314AA3B-D1E1-4E02-B7F4-BED2BFC110F1}" srcOrd="1" destOrd="0" presId="urn:microsoft.com/office/officeart/2005/8/layout/hList7"/>
    <dgm:cxn modelId="{A4685758-A770-4885-A291-8F3975DF6AAD}" type="presParOf" srcId="{2314AA3B-D1E1-4E02-B7F4-BED2BFC110F1}" destId="{BEF3FBCD-79B8-4D99-B94A-DC0231E396B8}" srcOrd="0" destOrd="0" presId="urn:microsoft.com/office/officeart/2005/8/layout/hList7"/>
    <dgm:cxn modelId="{73A38519-9730-4A37-81A9-0A3084AC20EF}" type="presParOf" srcId="{BEF3FBCD-79B8-4D99-B94A-DC0231E396B8}" destId="{8FAA9397-A070-4998-BDF5-DA9BDCF42EA4}" srcOrd="0" destOrd="0" presId="urn:microsoft.com/office/officeart/2005/8/layout/hList7"/>
    <dgm:cxn modelId="{93BD7D53-3465-4956-B70A-E08D5A02797C}" type="presParOf" srcId="{BEF3FBCD-79B8-4D99-B94A-DC0231E396B8}" destId="{59557CB0-DF75-4598-911D-B690E9690408}" srcOrd="1" destOrd="0" presId="urn:microsoft.com/office/officeart/2005/8/layout/hList7"/>
    <dgm:cxn modelId="{CC7EDCC4-0909-4AB0-98BC-83F69CBA7783}" type="presParOf" srcId="{BEF3FBCD-79B8-4D99-B94A-DC0231E396B8}" destId="{BD5F957E-6E26-4EC1-9C24-1BB3749C6D5C}" srcOrd="2" destOrd="0" presId="urn:microsoft.com/office/officeart/2005/8/layout/hList7"/>
    <dgm:cxn modelId="{29097735-5588-44AC-8152-81D9F5AAC9E1}" type="presParOf" srcId="{BEF3FBCD-79B8-4D99-B94A-DC0231E396B8}" destId="{C8677C74-A85A-499B-B00E-4A0FA9ED999E}" srcOrd="3" destOrd="0" presId="urn:microsoft.com/office/officeart/2005/8/layout/hList7"/>
    <dgm:cxn modelId="{3FA21ADA-99F9-4292-8ED1-657A6F550FC9}" type="presParOf" srcId="{2314AA3B-D1E1-4E02-B7F4-BED2BFC110F1}" destId="{1CDB7CA6-950A-4AA6-A683-A6B26E0A7D98}" srcOrd="1" destOrd="0" presId="urn:microsoft.com/office/officeart/2005/8/layout/hList7"/>
    <dgm:cxn modelId="{9B3857A6-6A46-4ADA-84D2-23A4D82C2963}" type="presParOf" srcId="{2314AA3B-D1E1-4E02-B7F4-BED2BFC110F1}" destId="{5C42EC64-9465-46FF-B5F7-8DCEDCE1182E}" srcOrd="2" destOrd="0" presId="urn:microsoft.com/office/officeart/2005/8/layout/hList7"/>
    <dgm:cxn modelId="{A245937E-3584-45DB-9932-3049D3287E3C}" type="presParOf" srcId="{5C42EC64-9465-46FF-B5F7-8DCEDCE1182E}" destId="{15CF87A9-3E7A-4E10-BDBD-51ADB5137DFB}" srcOrd="0" destOrd="0" presId="urn:microsoft.com/office/officeart/2005/8/layout/hList7"/>
    <dgm:cxn modelId="{8E976B7B-F9B6-4417-83F2-5D4A1B013FED}" type="presParOf" srcId="{5C42EC64-9465-46FF-B5F7-8DCEDCE1182E}" destId="{E149A1CD-5F4F-461A-918F-6724BE7AFDC6}" srcOrd="1" destOrd="0" presId="urn:microsoft.com/office/officeart/2005/8/layout/hList7"/>
    <dgm:cxn modelId="{69C0213D-86E7-4127-A5AB-E3C6E7CBC57B}" type="presParOf" srcId="{5C42EC64-9465-46FF-B5F7-8DCEDCE1182E}" destId="{FAAADE3F-F5B4-4B76-826C-71D7F0F8DA7F}" srcOrd="2" destOrd="0" presId="urn:microsoft.com/office/officeart/2005/8/layout/hList7"/>
    <dgm:cxn modelId="{BFABDC6A-80AA-46B2-8918-49D805811E01}" type="presParOf" srcId="{5C42EC64-9465-46FF-B5F7-8DCEDCE1182E}" destId="{D0E62F78-4809-4189-BCD2-6FAABD49E623}" srcOrd="3" destOrd="0" presId="urn:microsoft.com/office/officeart/2005/8/layout/hList7"/>
    <dgm:cxn modelId="{D3DE9EA0-1FD9-4E08-934C-A8DADADB0FFA}" type="presParOf" srcId="{2314AA3B-D1E1-4E02-B7F4-BED2BFC110F1}" destId="{2CD14139-9B02-420E-9C84-FC95BA30C890}" srcOrd="3" destOrd="0" presId="urn:microsoft.com/office/officeart/2005/8/layout/hList7"/>
    <dgm:cxn modelId="{92E29FE2-DE92-4A0F-B71B-C26BDF1BCB2D}" type="presParOf" srcId="{2314AA3B-D1E1-4E02-B7F4-BED2BFC110F1}" destId="{75E46F7E-462C-419F-921A-C9DF3ECF84CC}" srcOrd="4" destOrd="0" presId="urn:microsoft.com/office/officeart/2005/8/layout/hList7"/>
    <dgm:cxn modelId="{228C7973-76AB-4234-A6F2-B7180AC63BD4}" type="presParOf" srcId="{75E46F7E-462C-419F-921A-C9DF3ECF84CC}" destId="{F9D37F24-99A0-4464-A6D6-B401D7DC0046}" srcOrd="0" destOrd="0" presId="urn:microsoft.com/office/officeart/2005/8/layout/hList7"/>
    <dgm:cxn modelId="{5B606308-E07E-43C4-A0D3-A9A6176777FA}" type="presParOf" srcId="{75E46F7E-462C-419F-921A-C9DF3ECF84CC}" destId="{16C6F75E-2EC2-4BC4-AE29-E90C139953F7}" srcOrd="1" destOrd="0" presId="urn:microsoft.com/office/officeart/2005/8/layout/hList7"/>
    <dgm:cxn modelId="{E35C4A9F-9F7D-457A-B3D0-23A965478E71}" type="presParOf" srcId="{75E46F7E-462C-419F-921A-C9DF3ECF84CC}" destId="{36D9FF7E-8876-4CE8-9A8E-121DAEB1D826}" srcOrd="2" destOrd="0" presId="urn:microsoft.com/office/officeart/2005/8/layout/hList7"/>
    <dgm:cxn modelId="{9E029968-4BCB-4FAB-8805-8EE5D95456BF}" type="presParOf" srcId="{75E46F7E-462C-419F-921A-C9DF3ECF84CC}" destId="{127385F7-74FA-44BB-8216-0DBB6B8CD6C6}" srcOrd="3" destOrd="0" presId="urn:microsoft.com/office/officeart/2005/8/layout/hList7"/>
    <dgm:cxn modelId="{DDF21825-33DD-4A6F-BAAA-EE46B150390F}" type="presParOf" srcId="{2314AA3B-D1E1-4E02-B7F4-BED2BFC110F1}" destId="{C89E6376-B4C1-42CD-9865-11FDDBC52547}" srcOrd="5" destOrd="0" presId="urn:microsoft.com/office/officeart/2005/8/layout/hList7"/>
    <dgm:cxn modelId="{A4B74087-9850-4C7D-9BFD-C7461F544992}" type="presParOf" srcId="{2314AA3B-D1E1-4E02-B7F4-BED2BFC110F1}" destId="{9139A37F-1483-431D-A3BD-332C409890E0}" srcOrd="6" destOrd="0" presId="urn:microsoft.com/office/officeart/2005/8/layout/hList7"/>
    <dgm:cxn modelId="{46C9DA9F-57A3-4449-B10A-3C4AD0E39972}" type="presParOf" srcId="{9139A37F-1483-431D-A3BD-332C409890E0}" destId="{D5AB5B8B-8CE8-450C-86E3-AA7EA7388BAE}" srcOrd="0" destOrd="0" presId="urn:microsoft.com/office/officeart/2005/8/layout/hList7"/>
    <dgm:cxn modelId="{E4826D0C-8D54-415F-987E-D92FFD2A756E}" type="presParOf" srcId="{9139A37F-1483-431D-A3BD-332C409890E0}" destId="{B88F6DE5-50C2-4391-AA35-8907522D8219}" srcOrd="1" destOrd="0" presId="urn:microsoft.com/office/officeart/2005/8/layout/hList7"/>
    <dgm:cxn modelId="{FFC931CD-689C-4DC3-9722-DAC24C85A9EB}" type="presParOf" srcId="{9139A37F-1483-431D-A3BD-332C409890E0}" destId="{BD590BF7-06B0-448E-B772-DDE1C32DFF49}" srcOrd="2" destOrd="0" presId="urn:microsoft.com/office/officeart/2005/8/layout/hList7"/>
    <dgm:cxn modelId="{27488432-24E1-4667-9F23-DC0FAA44D16D}" type="presParOf" srcId="{9139A37F-1483-431D-A3BD-332C409890E0}" destId="{FDF19557-D92B-4AE0-AB85-8E9F918D5A46}" srcOrd="3" destOrd="0" presId="urn:microsoft.com/office/officeart/2005/8/layout/hList7"/>
    <dgm:cxn modelId="{D8E577BB-F2D5-4CE5-8A1B-26A19498A59C}" type="presParOf" srcId="{2314AA3B-D1E1-4E02-B7F4-BED2BFC110F1}" destId="{28955283-75F5-4060-A4FF-63CA06120C63}" srcOrd="7" destOrd="0" presId="urn:microsoft.com/office/officeart/2005/8/layout/hList7"/>
    <dgm:cxn modelId="{684D6523-69A3-44EF-810E-DA8F851E0546}" type="presParOf" srcId="{2314AA3B-D1E1-4E02-B7F4-BED2BFC110F1}" destId="{03F020C7-2432-46CA-9E92-8513DB449844}" srcOrd="8" destOrd="0" presId="urn:microsoft.com/office/officeart/2005/8/layout/hList7"/>
    <dgm:cxn modelId="{1153A09D-9360-43E8-8A18-47C5BDBFA773}" type="presParOf" srcId="{03F020C7-2432-46CA-9E92-8513DB449844}" destId="{F92F3B25-F638-4C2A-90B2-DBA1196A70A9}" srcOrd="0" destOrd="0" presId="urn:microsoft.com/office/officeart/2005/8/layout/hList7"/>
    <dgm:cxn modelId="{3F3024EA-2435-4516-B20D-7AEDEC19EE85}" type="presParOf" srcId="{03F020C7-2432-46CA-9E92-8513DB449844}" destId="{A20C5179-7FF3-4A4E-A671-967C76E7F7C6}" srcOrd="1" destOrd="0" presId="urn:microsoft.com/office/officeart/2005/8/layout/hList7"/>
    <dgm:cxn modelId="{84D01B1C-04C4-41E7-AC2B-A3E9D418F597}" type="presParOf" srcId="{03F020C7-2432-46CA-9E92-8513DB449844}" destId="{1EFC9DE0-4C5E-4A84-95CB-52633041F2A2}" srcOrd="2" destOrd="0" presId="urn:microsoft.com/office/officeart/2005/8/layout/hList7"/>
    <dgm:cxn modelId="{9EF7D692-7FB4-41EC-996D-51EE8B1B87B2}" type="presParOf" srcId="{03F020C7-2432-46CA-9E92-8513DB449844}" destId="{1FD22176-269D-4A77-A877-3B6C125F9A4B}" srcOrd="3" destOrd="0" presId="urn:microsoft.com/office/officeart/2005/8/layout/hList7"/>
    <dgm:cxn modelId="{0D697153-A1F7-4917-BFD4-D1CF6DB9DA30}" type="presParOf" srcId="{2314AA3B-D1E1-4E02-B7F4-BED2BFC110F1}" destId="{35F002F5-EB30-408F-8AAF-36F5B3EFC1EC}" srcOrd="9" destOrd="0" presId="urn:microsoft.com/office/officeart/2005/8/layout/hList7"/>
    <dgm:cxn modelId="{E849D0E9-E11E-4B36-800B-F7F4C8BAA487}" type="presParOf" srcId="{2314AA3B-D1E1-4E02-B7F4-BED2BFC110F1}" destId="{4FC057AB-0548-4CDA-9C4B-8CF63A361EC5}" srcOrd="10" destOrd="0" presId="urn:microsoft.com/office/officeart/2005/8/layout/hList7"/>
    <dgm:cxn modelId="{11EBB247-549E-48A3-8DD5-95EE13725285}" type="presParOf" srcId="{4FC057AB-0548-4CDA-9C4B-8CF63A361EC5}" destId="{8462B619-766C-45A9-B283-2D9BCBF042E2}" srcOrd="0" destOrd="0" presId="urn:microsoft.com/office/officeart/2005/8/layout/hList7"/>
    <dgm:cxn modelId="{06B9DCDB-F274-4811-8FA7-9FDB3E8D330C}" type="presParOf" srcId="{4FC057AB-0548-4CDA-9C4B-8CF63A361EC5}" destId="{7303523D-EBA2-4565-B67B-935437D62BF7}" srcOrd="1" destOrd="0" presId="urn:microsoft.com/office/officeart/2005/8/layout/hList7"/>
    <dgm:cxn modelId="{20A9C4B2-6E37-461F-8F84-65FC45A60F83}" type="presParOf" srcId="{4FC057AB-0548-4CDA-9C4B-8CF63A361EC5}" destId="{D60B10DD-C73C-45AF-8262-C37C385A8DA3}" srcOrd="2" destOrd="0" presId="urn:microsoft.com/office/officeart/2005/8/layout/hList7"/>
    <dgm:cxn modelId="{27224C5D-7298-4C38-AD5E-8F663E091F6D}" type="presParOf" srcId="{4FC057AB-0548-4CDA-9C4B-8CF63A361EC5}" destId="{FB390029-4C12-40A0-992F-1D43F5CF9CE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3B74B-C699-4C0E-A6E6-EAE24E245835}">
      <dsp:nvSpPr>
        <dsp:cNvPr id="0" name=""/>
        <dsp:cNvSpPr/>
      </dsp:nvSpPr>
      <dsp:spPr>
        <a:xfrm>
          <a:off x="1774449" y="724675"/>
          <a:ext cx="4832537" cy="4832537"/>
        </a:xfrm>
        <a:prstGeom prst="blockArc">
          <a:avLst>
            <a:gd name="adj1" fmla="val 10800000"/>
            <a:gd name="adj2" fmla="val 16200000"/>
            <a:gd name="adj3" fmla="val 4644"/>
          </a:avLst>
        </a:prstGeom>
        <a:solidFill>
          <a:schemeClr val="accent5">
            <a:hueOff val="0"/>
            <a:satOff val="0"/>
            <a:lumOff val="0"/>
            <a:alphaOff val="0"/>
          </a:schemeClr>
        </a:solidFill>
        <a:ln>
          <a:noFill/>
        </a:ln>
        <a:effectLst>
          <a:outerShdw blurRad="39000" dist="25400" dir="5400000" rotWithShape="0">
            <a:schemeClr val="accent5">
              <a:hueOff val="0"/>
              <a:satOff val="0"/>
              <a:lumOff val="0"/>
              <a:alphaOff val="0"/>
              <a:shade val="33000"/>
              <a:alpha val="83000"/>
            </a:schemeClr>
          </a:outerShdw>
        </a:effectLst>
        <a:scene3d>
          <a:camera prst="orthographicFront">
            <a:rot lat="0" lon="0" rev="3000000"/>
          </a:camera>
          <a:lightRig rig="threePt" dir="t"/>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B5C0D94-4804-424C-902E-DE594828C01B}">
      <dsp:nvSpPr>
        <dsp:cNvPr id="0" name=""/>
        <dsp:cNvSpPr/>
      </dsp:nvSpPr>
      <dsp:spPr>
        <a:xfrm>
          <a:off x="1774449" y="724675"/>
          <a:ext cx="4832537" cy="4832537"/>
        </a:xfrm>
        <a:prstGeom prst="blockArc">
          <a:avLst>
            <a:gd name="adj1" fmla="val 5400000"/>
            <a:gd name="adj2" fmla="val 10800000"/>
            <a:gd name="adj3" fmla="val 4644"/>
          </a:avLst>
        </a:prstGeom>
        <a:solidFill>
          <a:schemeClr val="accent4">
            <a:hueOff val="0"/>
            <a:satOff val="0"/>
            <a:lumOff val="0"/>
            <a:alphaOff val="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a:rot lat="0" lon="0" rev="3000000"/>
          </a:camera>
          <a:lightRig rig="threePt" dir="t"/>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828B729-D617-4F0A-B108-796D01D23E43}">
      <dsp:nvSpPr>
        <dsp:cNvPr id="0" name=""/>
        <dsp:cNvSpPr/>
      </dsp:nvSpPr>
      <dsp:spPr>
        <a:xfrm>
          <a:off x="1774449" y="724675"/>
          <a:ext cx="4832537" cy="4832537"/>
        </a:xfrm>
        <a:prstGeom prst="blockArc">
          <a:avLst>
            <a:gd name="adj1" fmla="val 0"/>
            <a:gd name="adj2" fmla="val 5400000"/>
            <a:gd name="adj3" fmla="val 4644"/>
          </a:avLst>
        </a:prstGeom>
        <a:solidFill>
          <a:schemeClr val="accent3">
            <a:hueOff val="0"/>
            <a:satOff val="0"/>
            <a:lumOff val="0"/>
            <a:alphaOff val="0"/>
          </a:schemeClr>
        </a:solidFill>
        <a:ln>
          <a:noFill/>
        </a:ln>
        <a:effectLst>
          <a:outerShdw blurRad="39000" dist="25400" dir="5400000" rotWithShape="0">
            <a:schemeClr val="accent3">
              <a:hueOff val="0"/>
              <a:satOff val="0"/>
              <a:lumOff val="0"/>
              <a:alphaOff val="0"/>
              <a:shade val="33000"/>
              <a:alpha val="83000"/>
            </a:schemeClr>
          </a:outerShdw>
        </a:effectLst>
        <a:scene3d>
          <a:camera prst="orthographicFront">
            <a:rot lat="0" lon="0" rev="3000000"/>
          </a:camera>
          <a:lightRig rig="threePt" dir="t"/>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880060B-827C-42B5-9BED-9B446E142CA6}">
      <dsp:nvSpPr>
        <dsp:cNvPr id="0" name=""/>
        <dsp:cNvSpPr/>
      </dsp:nvSpPr>
      <dsp:spPr>
        <a:xfrm>
          <a:off x="1774449" y="724675"/>
          <a:ext cx="4832537" cy="4832537"/>
        </a:xfrm>
        <a:prstGeom prst="blockArc">
          <a:avLst>
            <a:gd name="adj1" fmla="val 16200000"/>
            <a:gd name="adj2" fmla="val 0"/>
            <a:gd name="adj3" fmla="val 4644"/>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cene3d>
          <a:camera prst="orthographicFront">
            <a:rot lat="0" lon="0" rev="3000000"/>
          </a:camera>
          <a:lightRig rig="threePt" dir="t"/>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0495EE3-B121-4756-878F-62FE0DB09A6A}">
      <dsp:nvSpPr>
        <dsp:cNvPr id="0" name=""/>
        <dsp:cNvSpPr/>
      </dsp:nvSpPr>
      <dsp:spPr>
        <a:xfrm>
          <a:off x="3001997" y="1952223"/>
          <a:ext cx="2377441" cy="2377441"/>
        </a:xfrm>
        <a:prstGeom prst="ellips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3000000"/>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flatTx/>
        </a:bodyPr>
        <a:lstStyle/>
        <a:p>
          <a:pPr marL="0" lvl="0" indent="0" algn="ctr" defTabSz="889000">
            <a:lnSpc>
              <a:spcPct val="90000"/>
            </a:lnSpc>
            <a:spcBef>
              <a:spcPct val="0"/>
            </a:spcBef>
            <a:spcAft>
              <a:spcPct val="35000"/>
            </a:spcAft>
            <a:buNone/>
          </a:pPr>
          <a:r>
            <a:rPr lang="en-US" sz="2000" b="0" kern="1200" spc="0" dirty="0">
              <a:effectLst>
                <a:outerShdw blurRad="38100" dist="38100" dir="2700000" algn="tl">
                  <a:srgbClr val="000000">
                    <a:alpha val="43137"/>
                  </a:srgbClr>
                </a:outerShdw>
              </a:effectLst>
              <a:latin typeface="Bahnschrift Light" panose="020B0502040204020203" pitchFamily="34" charset="0"/>
            </a:rPr>
            <a:t>4 Head Departments:</a:t>
          </a:r>
        </a:p>
      </dsp:txBody>
      <dsp:txXfrm>
        <a:off x="3350165" y="2300391"/>
        <a:ext cx="1681105" cy="1681105"/>
      </dsp:txXfrm>
    </dsp:sp>
    <dsp:sp modelId="{2B6BA4CE-15D4-4DD9-89FB-707FA7B21B22}">
      <dsp:nvSpPr>
        <dsp:cNvPr id="0" name=""/>
        <dsp:cNvSpPr/>
      </dsp:nvSpPr>
      <dsp:spPr>
        <a:xfrm>
          <a:off x="3093440" y="-316499"/>
          <a:ext cx="2194556" cy="2194556"/>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rot lat="0" lon="0" rev="3000000"/>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flatTx/>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latin typeface="Bahnschrift Light" panose="020B0502040204020203" pitchFamily="34" charset="0"/>
            </a:rPr>
            <a:t>Design</a:t>
          </a:r>
        </a:p>
      </dsp:txBody>
      <dsp:txXfrm>
        <a:off x="3414825" y="4886"/>
        <a:ext cx="1551786" cy="1551786"/>
      </dsp:txXfrm>
    </dsp:sp>
    <dsp:sp modelId="{C6A4AED6-8A7A-4475-AFF5-6FDA5867378C}">
      <dsp:nvSpPr>
        <dsp:cNvPr id="0" name=""/>
        <dsp:cNvSpPr/>
      </dsp:nvSpPr>
      <dsp:spPr>
        <a:xfrm>
          <a:off x="5453605" y="2043666"/>
          <a:ext cx="2194556" cy="2194556"/>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rot lat="0" lon="0" rev="3000000"/>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flatTx/>
        </a:bodyPr>
        <a:lstStyle/>
        <a:p>
          <a:pPr marL="0" lvl="0" indent="0" algn="ctr" defTabSz="977900">
            <a:lnSpc>
              <a:spcPct val="90000"/>
            </a:lnSpc>
            <a:spcBef>
              <a:spcPct val="0"/>
            </a:spcBef>
            <a:spcAft>
              <a:spcPct val="35000"/>
            </a:spcAft>
            <a:buNone/>
          </a:pPr>
          <a:r>
            <a:rPr lang="en-US" sz="2200" kern="1200" spc="-150" dirty="0">
              <a:effectLst>
                <a:outerShdw blurRad="38100" dist="38100" dir="2700000" algn="tl">
                  <a:srgbClr val="000000">
                    <a:alpha val="43137"/>
                  </a:srgbClr>
                </a:outerShdw>
              </a:effectLst>
              <a:latin typeface="Bahnschrift Light" panose="020B0502040204020203" pitchFamily="34" charset="0"/>
            </a:rPr>
            <a:t>Construction</a:t>
          </a:r>
        </a:p>
      </dsp:txBody>
      <dsp:txXfrm>
        <a:off x="5774990" y="2365051"/>
        <a:ext cx="1551786" cy="1551786"/>
      </dsp:txXfrm>
    </dsp:sp>
    <dsp:sp modelId="{99A8B530-5A78-406D-AFA6-AB79C0565EB6}">
      <dsp:nvSpPr>
        <dsp:cNvPr id="0" name=""/>
        <dsp:cNvSpPr/>
      </dsp:nvSpPr>
      <dsp:spPr>
        <a:xfrm>
          <a:off x="3093440" y="4403831"/>
          <a:ext cx="2194556" cy="2194556"/>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rot lat="0" lon="0" rev="3000000"/>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flatTx/>
        </a:bodyPr>
        <a:lstStyle/>
        <a:p>
          <a:pPr marL="0" lvl="0" indent="0" algn="ctr" defTabSz="977900">
            <a:lnSpc>
              <a:spcPct val="90000"/>
            </a:lnSpc>
            <a:spcBef>
              <a:spcPct val="0"/>
            </a:spcBef>
            <a:spcAft>
              <a:spcPct val="35000"/>
            </a:spcAft>
            <a:buNone/>
          </a:pPr>
          <a:r>
            <a:rPr lang="en-US" sz="2200" kern="1200" spc="-150" dirty="0">
              <a:effectLst>
                <a:outerShdw blurRad="38100" dist="38100" dir="2700000" algn="tl">
                  <a:srgbClr val="000000">
                    <a:alpha val="43137"/>
                  </a:srgbClr>
                </a:outerShdw>
              </a:effectLst>
              <a:latin typeface="Bahnschrift Light" panose="020B0502040204020203" pitchFamily="34" charset="0"/>
            </a:rPr>
            <a:t>Facility </a:t>
          </a:r>
          <a:r>
            <a:rPr lang="en-US" sz="2200" kern="1200" spc="-300" dirty="0">
              <a:effectLst>
                <a:outerShdw blurRad="38100" dist="38100" dir="2700000" algn="tl">
                  <a:srgbClr val="000000">
                    <a:alpha val="43137"/>
                  </a:srgbClr>
                </a:outerShdw>
              </a:effectLst>
              <a:latin typeface="Bahnschrift Light" panose="020B0502040204020203" pitchFamily="34" charset="0"/>
            </a:rPr>
            <a:t>Management</a:t>
          </a:r>
        </a:p>
      </dsp:txBody>
      <dsp:txXfrm>
        <a:off x="3414825" y="4725216"/>
        <a:ext cx="1551786" cy="1551786"/>
      </dsp:txXfrm>
    </dsp:sp>
    <dsp:sp modelId="{02950D23-4A87-42E5-8BA3-B0331FBE9062}">
      <dsp:nvSpPr>
        <dsp:cNvPr id="0" name=""/>
        <dsp:cNvSpPr/>
      </dsp:nvSpPr>
      <dsp:spPr>
        <a:xfrm>
          <a:off x="733274" y="2043666"/>
          <a:ext cx="2194556" cy="2194556"/>
        </a:xfrm>
        <a:prstGeom prst="ellipse">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rot lat="0" lon="0" rev="3000000"/>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flatTx/>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latin typeface="Bahnschrift Light" panose="020B0502040204020203" pitchFamily="34" charset="0"/>
            </a:rPr>
            <a:t>General Supplies</a:t>
          </a:r>
        </a:p>
      </dsp:txBody>
      <dsp:txXfrm>
        <a:off x="1054659" y="2365051"/>
        <a:ext cx="1551786" cy="1551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5F199-AA3C-445C-B82B-850301CB7FD4}">
      <dsp:nvSpPr>
        <dsp:cNvPr id="0" name=""/>
        <dsp:cNvSpPr/>
      </dsp:nvSpPr>
      <dsp:spPr>
        <a:xfrm>
          <a:off x="3889508" y="0"/>
          <a:ext cx="2736473" cy="2736473"/>
        </a:xfrm>
        <a:prstGeom prst="triangle">
          <a:avLst/>
        </a:prstGeom>
        <a:gradFill rotWithShape="0">
          <a:gsLst>
            <a:gs pos="0">
              <a:schemeClr val="accent3">
                <a:alpha val="90000"/>
                <a:hueOff val="0"/>
                <a:satOff val="0"/>
                <a:lumOff val="0"/>
                <a:alphaOff val="0"/>
                <a:tint val="74000"/>
              </a:schemeClr>
            </a:gs>
            <a:gs pos="49000">
              <a:schemeClr val="accent3">
                <a:alpha val="90000"/>
                <a:hueOff val="0"/>
                <a:satOff val="0"/>
                <a:lumOff val="0"/>
                <a:alphaOff val="0"/>
                <a:tint val="96000"/>
                <a:shade val="84000"/>
                <a:satMod val="110000"/>
              </a:schemeClr>
            </a:gs>
            <a:gs pos="49100">
              <a:schemeClr val="accent3">
                <a:alpha val="90000"/>
                <a:hueOff val="0"/>
                <a:satOff val="0"/>
                <a:lumOff val="0"/>
                <a:alphaOff val="0"/>
                <a:shade val="55000"/>
                <a:satMod val="150000"/>
              </a:schemeClr>
            </a:gs>
            <a:gs pos="92000">
              <a:schemeClr val="accent3">
                <a:alpha val="90000"/>
                <a:hueOff val="0"/>
                <a:satOff val="0"/>
                <a:lumOff val="0"/>
                <a:alphaOff val="0"/>
                <a:tint val="98000"/>
                <a:shade val="90000"/>
                <a:satMod val="128000"/>
              </a:schemeClr>
            </a:gs>
            <a:gs pos="100000">
              <a:schemeClr val="accent3">
                <a:alpha val="90000"/>
                <a:hueOff val="0"/>
                <a:satOff val="0"/>
                <a:lumOff val="0"/>
                <a:alphaOff val="0"/>
                <a:tint val="90000"/>
                <a:shade val="97000"/>
                <a:satMod val="128000"/>
              </a:schemeClr>
            </a:gs>
          </a:gsLst>
          <a:lin ang="5400000" scaled="1"/>
        </a:gradFill>
        <a:ln>
          <a:noFill/>
        </a:ln>
        <a:effectLst>
          <a:outerShdw blurRad="39000" dist="25400" dir="5400000" rotWithShape="0">
            <a:schemeClr val="accent3">
              <a:alpha val="90000"/>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spc="-150" dirty="0">
              <a:latin typeface="+mn-lt"/>
            </a:rPr>
            <a:t>Smart Integration</a:t>
          </a:r>
        </a:p>
      </dsp:txBody>
      <dsp:txXfrm>
        <a:off x="4573626" y="1368237"/>
        <a:ext cx="1368237" cy="1368236"/>
      </dsp:txXfrm>
    </dsp:sp>
    <dsp:sp modelId="{44D68A3E-FFA5-4CB8-B930-16FE716FE9B4}">
      <dsp:nvSpPr>
        <dsp:cNvPr id="0" name=""/>
        <dsp:cNvSpPr/>
      </dsp:nvSpPr>
      <dsp:spPr>
        <a:xfrm>
          <a:off x="2521271" y="2736473"/>
          <a:ext cx="2736473" cy="2736473"/>
        </a:xfrm>
        <a:prstGeom prst="triangle">
          <a:avLst/>
        </a:prstGeom>
        <a:gradFill rotWithShape="0">
          <a:gsLst>
            <a:gs pos="0">
              <a:schemeClr val="accent3">
                <a:alpha val="90000"/>
                <a:hueOff val="0"/>
                <a:satOff val="0"/>
                <a:lumOff val="0"/>
                <a:alphaOff val="-13333"/>
                <a:tint val="74000"/>
              </a:schemeClr>
            </a:gs>
            <a:gs pos="49000">
              <a:schemeClr val="accent3">
                <a:alpha val="90000"/>
                <a:hueOff val="0"/>
                <a:satOff val="0"/>
                <a:lumOff val="0"/>
                <a:alphaOff val="-13333"/>
                <a:tint val="96000"/>
                <a:shade val="84000"/>
                <a:satMod val="110000"/>
              </a:schemeClr>
            </a:gs>
            <a:gs pos="49100">
              <a:schemeClr val="accent3">
                <a:alpha val="90000"/>
                <a:hueOff val="0"/>
                <a:satOff val="0"/>
                <a:lumOff val="0"/>
                <a:alphaOff val="-13333"/>
                <a:shade val="55000"/>
                <a:satMod val="150000"/>
              </a:schemeClr>
            </a:gs>
            <a:gs pos="92000">
              <a:schemeClr val="accent3">
                <a:alpha val="90000"/>
                <a:hueOff val="0"/>
                <a:satOff val="0"/>
                <a:lumOff val="0"/>
                <a:alphaOff val="-13333"/>
                <a:tint val="98000"/>
                <a:shade val="90000"/>
                <a:satMod val="128000"/>
              </a:schemeClr>
            </a:gs>
            <a:gs pos="100000">
              <a:schemeClr val="accent3">
                <a:alpha val="90000"/>
                <a:hueOff val="0"/>
                <a:satOff val="0"/>
                <a:lumOff val="0"/>
                <a:alphaOff val="-13333"/>
                <a:tint val="90000"/>
                <a:shade val="97000"/>
                <a:satMod val="128000"/>
              </a:schemeClr>
            </a:gs>
          </a:gsLst>
          <a:lin ang="5400000" scaled="1"/>
        </a:gradFill>
        <a:ln>
          <a:noFill/>
        </a:ln>
        <a:effectLst>
          <a:outerShdw blurRad="39000" dist="25400" dir="5400000" rotWithShape="0">
            <a:schemeClr val="accent3">
              <a:alpha val="90000"/>
              <a:hueOff val="0"/>
              <a:satOff val="0"/>
              <a:lumOff val="0"/>
              <a:alphaOff val="-13333"/>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i="0" kern="1200" spc="-150" dirty="0">
              <a:latin typeface="+mn-lt"/>
            </a:rPr>
            <a:t>Customized Service</a:t>
          </a:r>
          <a:endParaRPr lang="en-US" sz="2000" kern="1200" spc="-150" dirty="0">
            <a:latin typeface="+mn-lt"/>
          </a:endParaRPr>
        </a:p>
      </dsp:txBody>
      <dsp:txXfrm>
        <a:off x="3205389" y="4104710"/>
        <a:ext cx="1368237" cy="1368236"/>
      </dsp:txXfrm>
    </dsp:sp>
    <dsp:sp modelId="{CC36BC6B-11C2-4665-B208-71167783A157}">
      <dsp:nvSpPr>
        <dsp:cNvPr id="0" name=""/>
        <dsp:cNvSpPr/>
      </dsp:nvSpPr>
      <dsp:spPr>
        <a:xfrm rot="10800000">
          <a:off x="3889508" y="2736473"/>
          <a:ext cx="2736473" cy="2736473"/>
        </a:xfrm>
        <a:prstGeom prst="triangle">
          <a:avLst/>
        </a:prstGeom>
        <a:gradFill rotWithShape="0">
          <a:gsLst>
            <a:gs pos="0">
              <a:schemeClr val="accent3">
                <a:alpha val="90000"/>
                <a:hueOff val="0"/>
                <a:satOff val="0"/>
                <a:lumOff val="0"/>
                <a:alphaOff val="-26667"/>
                <a:tint val="74000"/>
              </a:schemeClr>
            </a:gs>
            <a:gs pos="49000">
              <a:schemeClr val="accent3">
                <a:alpha val="90000"/>
                <a:hueOff val="0"/>
                <a:satOff val="0"/>
                <a:lumOff val="0"/>
                <a:alphaOff val="-26667"/>
                <a:tint val="96000"/>
                <a:shade val="84000"/>
                <a:satMod val="110000"/>
              </a:schemeClr>
            </a:gs>
            <a:gs pos="49100">
              <a:schemeClr val="accent3">
                <a:alpha val="90000"/>
                <a:hueOff val="0"/>
                <a:satOff val="0"/>
                <a:lumOff val="0"/>
                <a:alphaOff val="-26667"/>
                <a:shade val="55000"/>
                <a:satMod val="150000"/>
              </a:schemeClr>
            </a:gs>
            <a:gs pos="92000">
              <a:schemeClr val="accent3">
                <a:alpha val="90000"/>
                <a:hueOff val="0"/>
                <a:satOff val="0"/>
                <a:lumOff val="0"/>
                <a:alphaOff val="-26667"/>
                <a:tint val="98000"/>
                <a:shade val="90000"/>
                <a:satMod val="128000"/>
              </a:schemeClr>
            </a:gs>
            <a:gs pos="100000">
              <a:schemeClr val="accent3">
                <a:alpha val="90000"/>
                <a:hueOff val="0"/>
                <a:satOff val="0"/>
                <a:lumOff val="0"/>
                <a:alphaOff val="-26667"/>
                <a:tint val="90000"/>
                <a:shade val="97000"/>
                <a:satMod val="128000"/>
              </a:schemeClr>
            </a:gs>
          </a:gsLst>
          <a:lin ang="5400000" scaled="1"/>
        </a:gradFill>
        <a:ln>
          <a:noFill/>
        </a:ln>
        <a:effectLst>
          <a:outerShdw blurRad="39000" dist="25400" dir="5400000" rotWithShape="0">
            <a:schemeClr val="accent3">
              <a:alpha val="90000"/>
              <a:hueOff val="0"/>
              <a:satOff val="0"/>
              <a:lumOff val="0"/>
              <a:alphaOff val="-26667"/>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i="0" kern="1200" spc="-150" dirty="0">
              <a:latin typeface="+mn-lt"/>
            </a:rPr>
            <a:t>Competitive Pricing</a:t>
          </a:r>
          <a:endParaRPr lang="en-US" sz="2000" kern="1200" spc="-150" dirty="0">
            <a:latin typeface="+mn-lt"/>
          </a:endParaRPr>
        </a:p>
      </dsp:txBody>
      <dsp:txXfrm rot="10800000">
        <a:off x="4573626" y="2736473"/>
        <a:ext cx="1368237" cy="1368236"/>
      </dsp:txXfrm>
    </dsp:sp>
    <dsp:sp modelId="{CDBE7E47-0EA6-4CF5-B94A-6EB8BA3905DA}">
      <dsp:nvSpPr>
        <dsp:cNvPr id="0" name=""/>
        <dsp:cNvSpPr/>
      </dsp:nvSpPr>
      <dsp:spPr>
        <a:xfrm>
          <a:off x="5257745" y="2736473"/>
          <a:ext cx="2736473" cy="2736473"/>
        </a:xfrm>
        <a:prstGeom prst="triangle">
          <a:avLst/>
        </a:prstGeom>
        <a:gradFill rotWithShape="0">
          <a:gsLst>
            <a:gs pos="0">
              <a:schemeClr val="accent3">
                <a:alpha val="90000"/>
                <a:hueOff val="0"/>
                <a:satOff val="0"/>
                <a:lumOff val="0"/>
                <a:alphaOff val="-40000"/>
                <a:tint val="74000"/>
              </a:schemeClr>
            </a:gs>
            <a:gs pos="49000">
              <a:schemeClr val="accent3">
                <a:alpha val="90000"/>
                <a:hueOff val="0"/>
                <a:satOff val="0"/>
                <a:lumOff val="0"/>
                <a:alphaOff val="-40000"/>
                <a:tint val="96000"/>
                <a:shade val="84000"/>
                <a:satMod val="110000"/>
              </a:schemeClr>
            </a:gs>
            <a:gs pos="49100">
              <a:schemeClr val="accent3">
                <a:alpha val="90000"/>
                <a:hueOff val="0"/>
                <a:satOff val="0"/>
                <a:lumOff val="0"/>
                <a:alphaOff val="-40000"/>
                <a:shade val="55000"/>
                <a:satMod val="150000"/>
              </a:schemeClr>
            </a:gs>
            <a:gs pos="92000">
              <a:schemeClr val="accent3">
                <a:alpha val="90000"/>
                <a:hueOff val="0"/>
                <a:satOff val="0"/>
                <a:lumOff val="0"/>
                <a:alphaOff val="-40000"/>
                <a:tint val="98000"/>
                <a:shade val="90000"/>
                <a:satMod val="128000"/>
              </a:schemeClr>
            </a:gs>
            <a:gs pos="100000">
              <a:schemeClr val="accent3">
                <a:alpha val="90000"/>
                <a:hueOff val="0"/>
                <a:satOff val="0"/>
                <a:lumOff val="0"/>
                <a:alphaOff val="-40000"/>
                <a:tint val="90000"/>
                <a:shade val="97000"/>
                <a:satMod val="128000"/>
              </a:schemeClr>
            </a:gs>
          </a:gsLst>
          <a:lin ang="5400000" scaled="1"/>
        </a:gradFill>
        <a:ln>
          <a:noFill/>
        </a:ln>
        <a:effectLst>
          <a:outerShdw blurRad="39000" dist="25400" dir="5400000" rotWithShape="0">
            <a:schemeClr val="accent3">
              <a:alpha val="90000"/>
              <a:hueOff val="0"/>
              <a:satOff val="0"/>
              <a:lumOff val="0"/>
              <a:alphaOff val="-4000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i="0" kern="1200" spc="-150" dirty="0">
              <a:latin typeface="+mn-lt"/>
            </a:rPr>
            <a:t>Satisfying Careers</a:t>
          </a:r>
          <a:endParaRPr lang="en-US" sz="2000" kern="1200" spc="-150" dirty="0">
            <a:latin typeface="+mn-lt"/>
          </a:endParaRPr>
        </a:p>
      </dsp:txBody>
      <dsp:txXfrm>
        <a:off x="5941863" y="4104710"/>
        <a:ext cx="1368237" cy="1368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697BB-AB24-427C-BD15-2176561EDFBA}">
      <dsp:nvSpPr>
        <dsp:cNvPr id="0" name=""/>
        <dsp:cNvSpPr/>
      </dsp:nvSpPr>
      <dsp:spPr>
        <a:xfrm>
          <a:off x="5208039" y="1400"/>
          <a:ext cx="1521318" cy="1521318"/>
        </a:xfrm>
        <a:prstGeom prst="upArrow">
          <a:avLst>
            <a:gd name="adj1" fmla="val 50000"/>
            <a:gd name="adj2" fmla="val 35000"/>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vert270"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i="0" kern="1200" dirty="0"/>
            <a:t>Passion</a:t>
          </a:r>
          <a:endParaRPr lang="en-US" sz="1800" b="1" kern="1200" dirty="0"/>
        </a:p>
      </dsp:txBody>
      <dsp:txXfrm>
        <a:off x="5588369" y="267631"/>
        <a:ext cx="760659" cy="1255087"/>
      </dsp:txXfrm>
    </dsp:sp>
    <dsp:sp modelId="{54D28AC3-A26A-44AE-8DBC-998655B83392}">
      <dsp:nvSpPr>
        <dsp:cNvPr id="0" name=""/>
        <dsp:cNvSpPr/>
      </dsp:nvSpPr>
      <dsp:spPr>
        <a:xfrm rot="2160000">
          <a:off x="6650772" y="470172"/>
          <a:ext cx="1521318" cy="1521318"/>
        </a:xfrm>
        <a:prstGeom prst="upArrow">
          <a:avLst>
            <a:gd name="adj1" fmla="val 50000"/>
            <a:gd name="adj2" fmla="val 35000"/>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0" i="0" kern="1200" dirty="0"/>
            <a:t>Integrity</a:t>
          </a:r>
          <a:endParaRPr lang="en-US" sz="1800" b="1" kern="1200" dirty="0"/>
        </a:p>
      </dsp:txBody>
      <dsp:txXfrm>
        <a:off x="6952859" y="710980"/>
        <a:ext cx="760659" cy="1255087"/>
      </dsp:txXfrm>
    </dsp:sp>
    <dsp:sp modelId="{5DDCCE87-4DFA-4774-8EF0-23EE6C00D8C3}">
      <dsp:nvSpPr>
        <dsp:cNvPr id="0" name=""/>
        <dsp:cNvSpPr/>
      </dsp:nvSpPr>
      <dsp:spPr>
        <a:xfrm rot="4320000">
          <a:off x="7542430" y="1697434"/>
          <a:ext cx="1521318" cy="1521318"/>
        </a:xfrm>
        <a:prstGeom prst="upArrow">
          <a:avLst>
            <a:gd name="adj1" fmla="val 50000"/>
            <a:gd name="adj2" fmla="val 35000"/>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i="0" kern="1200" dirty="0"/>
            <a:t>Ethics</a:t>
          </a:r>
          <a:endParaRPr lang="en-US" sz="1800" b="1" kern="1200" dirty="0"/>
        </a:p>
      </dsp:txBody>
      <dsp:txXfrm rot="-5400000">
        <a:off x="7548945" y="2118899"/>
        <a:ext cx="1255087" cy="760659"/>
      </dsp:txXfrm>
    </dsp:sp>
    <dsp:sp modelId="{59830E18-B26E-4CE5-8C1D-8C49E82295C7}">
      <dsp:nvSpPr>
        <dsp:cNvPr id="0" name=""/>
        <dsp:cNvSpPr/>
      </dsp:nvSpPr>
      <dsp:spPr>
        <a:xfrm rot="6480000">
          <a:off x="7542430" y="3214414"/>
          <a:ext cx="1521318" cy="1521318"/>
        </a:xfrm>
        <a:prstGeom prst="upArrow">
          <a:avLst>
            <a:gd name="adj1" fmla="val 50000"/>
            <a:gd name="adj2" fmla="val 35000"/>
          </a:avLst>
        </a:prstGeom>
        <a:solidFill>
          <a:schemeClr val="accent5">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i="0" kern="1200" dirty="0"/>
            <a:t>People</a:t>
          </a:r>
          <a:endParaRPr lang="en-US" sz="1800" b="1" kern="1200" dirty="0"/>
        </a:p>
      </dsp:txBody>
      <dsp:txXfrm rot="-5400000">
        <a:off x="7548945" y="3553609"/>
        <a:ext cx="1255087" cy="760659"/>
      </dsp:txXfrm>
    </dsp:sp>
    <dsp:sp modelId="{18DBDEC1-73B0-4A23-AC7E-25C9A7CE5FCC}">
      <dsp:nvSpPr>
        <dsp:cNvPr id="0" name=""/>
        <dsp:cNvSpPr/>
      </dsp:nvSpPr>
      <dsp:spPr>
        <a:xfrm rot="8640000">
          <a:off x="6650772" y="4441676"/>
          <a:ext cx="1521318" cy="1521318"/>
        </a:xfrm>
        <a:prstGeom prst="upArrow">
          <a:avLst>
            <a:gd name="adj1" fmla="val 50000"/>
            <a:gd name="adj2" fmla="val 35000"/>
          </a:avLst>
        </a:prstGeom>
        <a:solidFill>
          <a:schemeClr val="accent6">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i="0" kern="1200" dirty="0"/>
            <a:t>Professional</a:t>
          </a:r>
          <a:endParaRPr lang="en-US" sz="1600" b="1" kern="1200" dirty="0"/>
        </a:p>
      </dsp:txBody>
      <dsp:txXfrm rot="10800000">
        <a:off x="6952858" y="4467099"/>
        <a:ext cx="760659" cy="1255087"/>
      </dsp:txXfrm>
    </dsp:sp>
    <dsp:sp modelId="{79118833-DD3C-4117-964C-55F89816E4D0}">
      <dsp:nvSpPr>
        <dsp:cNvPr id="0" name=""/>
        <dsp:cNvSpPr/>
      </dsp:nvSpPr>
      <dsp:spPr>
        <a:xfrm rot="10800000">
          <a:off x="5208039" y="4910449"/>
          <a:ext cx="1521318" cy="1521318"/>
        </a:xfrm>
        <a:prstGeom prst="upArrow">
          <a:avLst>
            <a:gd name="adj1" fmla="val 50000"/>
            <a:gd name="adj2" fmla="val 35000"/>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i="0" kern="1200" dirty="0"/>
            <a:t>Sustainable</a:t>
          </a:r>
          <a:endParaRPr lang="en-US" sz="1400" b="1" kern="1200" dirty="0"/>
        </a:p>
      </dsp:txBody>
      <dsp:txXfrm rot="10800000">
        <a:off x="5588368" y="4910449"/>
        <a:ext cx="760659" cy="1255087"/>
      </dsp:txXfrm>
    </dsp:sp>
    <dsp:sp modelId="{A2E980D5-0D91-46F2-B82C-E364C81FFF26}">
      <dsp:nvSpPr>
        <dsp:cNvPr id="0" name=""/>
        <dsp:cNvSpPr/>
      </dsp:nvSpPr>
      <dsp:spPr>
        <a:xfrm rot="12960000">
          <a:off x="3765305" y="4441676"/>
          <a:ext cx="1521318" cy="1521318"/>
        </a:xfrm>
        <a:prstGeom prst="upArrow">
          <a:avLst>
            <a:gd name="adj1" fmla="val 50000"/>
            <a:gd name="adj2" fmla="val 35000"/>
          </a:avLst>
        </a:prstGeom>
        <a:solidFill>
          <a:schemeClr val="accent3">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i="0" kern="1200" dirty="0"/>
            <a:t>Quality</a:t>
          </a:r>
          <a:endParaRPr lang="en-US" sz="1800" b="1" kern="1200" dirty="0"/>
        </a:p>
      </dsp:txBody>
      <dsp:txXfrm rot="10800000">
        <a:off x="4223877" y="4467099"/>
        <a:ext cx="760659" cy="1255087"/>
      </dsp:txXfrm>
    </dsp:sp>
    <dsp:sp modelId="{E711E941-6B18-4CA4-A994-7E2889806D50}">
      <dsp:nvSpPr>
        <dsp:cNvPr id="0" name=""/>
        <dsp:cNvSpPr/>
      </dsp:nvSpPr>
      <dsp:spPr>
        <a:xfrm rot="15120000">
          <a:off x="2873647" y="3214414"/>
          <a:ext cx="1521318" cy="1521318"/>
        </a:xfrm>
        <a:prstGeom prst="upArrow">
          <a:avLst>
            <a:gd name="adj1" fmla="val 50000"/>
            <a:gd name="adj2" fmla="val 35000"/>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i="0" kern="1200" dirty="0"/>
            <a:t>Client-Oriented</a:t>
          </a:r>
          <a:endParaRPr lang="en-US" sz="1800" b="1" kern="1200" dirty="0"/>
        </a:p>
      </dsp:txBody>
      <dsp:txXfrm rot="5400000">
        <a:off x="3133363" y="3553608"/>
        <a:ext cx="1255087" cy="760659"/>
      </dsp:txXfrm>
    </dsp:sp>
    <dsp:sp modelId="{7FC0D64E-EA99-4A8E-B0B1-4CEBDE5CB730}">
      <dsp:nvSpPr>
        <dsp:cNvPr id="0" name=""/>
        <dsp:cNvSpPr/>
      </dsp:nvSpPr>
      <dsp:spPr>
        <a:xfrm rot="17280000">
          <a:off x="2873647" y="1697434"/>
          <a:ext cx="1521318" cy="1521318"/>
        </a:xfrm>
        <a:prstGeom prst="upArrow">
          <a:avLst>
            <a:gd name="adj1" fmla="val 50000"/>
            <a:gd name="adj2" fmla="val 35000"/>
          </a:avLst>
        </a:prstGeom>
        <a:solidFill>
          <a:schemeClr val="accent5">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b="1" i="0" kern="1200" dirty="0"/>
            <a:t>Innovation</a:t>
          </a:r>
          <a:endParaRPr lang="en-US" sz="1700" b="1" kern="1200" dirty="0"/>
        </a:p>
      </dsp:txBody>
      <dsp:txXfrm rot="5400000">
        <a:off x="3133363" y="2118898"/>
        <a:ext cx="1255087" cy="760659"/>
      </dsp:txXfrm>
    </dsp:sp>
    <dsp:sp modelId="{1F36742B-7BC0-48D4-8BF7-248F10537822}">
      <dsp:nvSpPr>
        <dsp:cNvPr id="0" name=""/>
        <dsp:cNvSpPr/>
      </dsp:nvSpPr>
      <dsp:spPr>
        <a:xfrm rot="19440000">
          <a:off x="3765305" y="470172"/>
          <a:ext cx="1521318" cy="1521318"/>
        </a:xfrm>
        <a:prstGeom prst="upArrow">
          <a:avLst>
            <a:gd name="adj1" fmla="val 50000"/>
            <a:gd name="adj2" fmla="val 35000"/>
          </a:avLst>
        </a:prstGeom>
        <a:solidFill>
          <a:schemeClr val="accent6">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i="0" kern="1200" dirty="0"/>
            <a:t>Safety &amp; Health</a:t>
          </a:r>
          <a:endParaRPr lang="en-US" sz="1800" b="1" kern="1200" dirty="0"/>
        </a:p>
      </dsp:txBody>
      <dsp:txXfrm>
        <a:off x="4223878" y="710980"/>
        <a:ext cx="760659" cy="1255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4AD3E-AC7B-4BA6-B57A-A20ACC5ED625}">
      <dsp:nvSpPr>
        <dsp:cNvPr id="0" name=""/>
        <dsp:cNvSpPr/>
      </dsp:nvSpPr>
      <dsp:spPr>
        <a:xfrm>
          <a:off x="2770" y="2520577"/>
          <a:ext cx="2167070" cy="866828"/>
        </a:xfrm>
        <a:prstGeom prst="chevron">
          <a:avLst/>
        </a:prstGeom>
        <a:solidFill>
          <a:srgbClr val="C00000"/>
        </a:solidFill>
        <a:ln>
          <a:noFill/>
        </a:ln>
        <a:effectLst/>
        <a:scene3d>
          <a:camera prst="perspectiveHeroicExtremeRightFacing" fov="3000000" zoom="95000">
            <a:rot lat="21025545" lon="779735" rev="687971"/>
          </a:camera>
          <a:lightRig rig="flat" dir="t"/>
        </a:scene3d>
        <a:sp3d z="685800"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sp3d prstMaterial="matte"/>
        </a:bodyPr>
        <a:lstStyle/>
        <a:p>
          <a:pPr marL="0" lvl="0" indent="0" algn="ctr" defTabSz="1333500" rtl="0">
            <a:lnSpc>
              <a:spcPct val="90000"/>
            </a:lnSpc>
            <a:spcBef>
              <a:spcPct val="0"/>
            </a:spcBef>
            <a:spcAft>
              <a:spcPct val="35000"/>
            </a:spcAft>
            <a:buNone/>
          </a:pPr>
          <a:r>
            <a:rPr lang="en-US" sz="3000" b="0" i="0" kern="1200" dirty="0">
              <a:latin typeface="Bahnschrift SemiLight SemiConde" panose="020B0502040204020203" pitchFamily="34" charset="0"/>
            </a:rPr>
            <a:t>We deliver:</a:t>
          </a:r>
          <a:endParaRPr lang="en-US" sz="3000" kern="1200" dirty="0">
            <a:latin typeface="Bahnschrift SemiLight SemiConde" panose="020B0502040204020203" pitchFamily="34" charset="0"/>
          </a:endParaRPr>
        </a:p>
      </dsp:txBody>
      <dsp:txXfrm>
        <a:off x="436184" y="2520577"/>
        <a:ext cx="1300242" cy="866828"/>
      </dsp:txXfrm>
    </dsp:sp>
    <dsp:sp modelId="{61706CC5-2523-4C2F-A894-E8FEB38ECBE2}">
      <dsp:nvSpPr>
        <dsp:cNvPr id="0" name=""/>
        <dsp:cNvSpPr/>
      </dsp:nvSpPr>
      <dsp:spPr>
        <a:xfrm>
          <a:off x="1888122" y="2594258"/>
          <a:ext cx="1798668" cy="719467"/>
        </a:xfrm>
        <a:prstGeom prst="chevron">
          <a:avLst/>
        </a:prstGeom>
        <a:solidFill>
          <a:schemeClr val="accent2">
            <a:tint val="40000"/>
            <a:alpha val="90000"/>
            <a:hueOff val="0"/>
            <a:satOff val="0"/>
            <a:lumOff val="0"/>
            <a:alphaOff val="0"/>
          </a:schemeClr>
        </a:solidFill>
        <a:ln>
          <a:noFill/>
        </a:ln>
        <a:effectLst/>
        <a:scene3d>
          <a:camera prst="perspectiveHeroicExtremeRightFacing" fov="3000000" zoom="95000">
            <a:rot lat="21025545" lon="779735" rev="687971"/>
          </a:camera>
          <a:lightRig rig="flat" dir="t"/>
        </a:scene3d>
        <a:sp3d z="685800"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sp3d prstMaterial="matte"/>
        </a:bodyPr>
        <a:lstStyle/>
        <a:p>
          <a:pPr marL="0" lvl="0" indent="0" algn="ctr" defTabSz="533400" rtl="0">
            <a:lnSpc>
              <a:spcPct val="90000"/>
            </a:lnSpc>
            <a:spcBef>
              <a:spcPct val="0"/>
            </a:spcBef>
            <a:spcAft>
              <a:spcPct val="35000"/>
            </a:spcAft>
            <a:buNone/>
          </a:pPr>
          <a:r>
            <a:rPr lang="en-US" sz="1200" b="0" i="0" kern="1200" dirty="0">
              <a:effectLst/>
              <a:latin typeface="Bahnschrift SemiBold SemiConden" panose="020B0502040204020203" pitchFamily="34" charset="0"/>
            </a:rPr>
            <a:t>​</a:t>
          </a:r>
          <a:r>
            <a:rPr lang="en-US" sz="1800" b="1" i="0" kern="1200" dirty="0">
              <a:effectLst/>
              <a:latin typeface="Bahnschrift SemiBold SemiConden" panose="020B0502040204020203" pitchFamily="34" charset="0"/>
            </a:rPr>
            <a:t>Quality</a:t>
          </a:r>
          <a:endParaRPr lang="en-US" sz="1200" b="1" kern="1200" dirty="0">
            <a:effectLst/>
            <a:latin typeface="Bahnschrift SemiBold SemiConden" panose="020B0502040204020203" pitchFamily="34" charset="0"/>
          </a:endParaRPr>
        </a:p>
      </dsp:txBody>
      <dsp:txXfrm>
        <a:off x="2247856" y="2594258"/>
        <a:ext cx="1079201" cy="719467"/>
      </dsp:txXfrm>
    </dsp:sp>
    <dsp:sp modelId="{EC1FD69F-7C29-4D62-8802-FBF4AB29447C}">
      <dsp:nvSpPr>
        <dsp:cNvPr id="0" name=""/>
        <dsp:cNvSpPr/>
      </dsp:nvSpPr>
      <dsp:spPr>
        <a:xfrm>
          <a:off x="3434976" y="2594258"/>
          <a:ext cx="1798668" cy="719467"/>
        </a:xfrm>
        <a:prstGeom prst="chevron">
          <a:avLst/>
        </a:prstGeom>
        <a:solidFill>
          <a:schemeClr val="accent3">
            <a:tint val="40000"/>
            <a:alpha val="90000"/>
            <a:hueOff val="0"/>
            <a:satOff val="0"/>
            <a:lumOff val="0"/>
            <a:alphaOff val="0"/>
          </a:schemeClr>
        </a:solidFill>
        <a:ln>
          <a:noFill/>
        </a:ln>
        <a:effectLst/>
        <a:scene3d>
          <a:camera prst="perspectiveHeroicExtremeRightFacing" fov="3000000" zoom="95000">
            <a:rot lat="21025545" lon="779735" rev="687971"/>
          </a:camera>
          <a:lightRig rig="flat" dir="t"/>
        </a:scene3d>
        <a:sp3d z="685800"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sp3d prstMaterial="matte"/>
        </a:bodyPr>
        <a:lstStyle/>
        <a:p>
          <a:pPr marL="0" lvl="0" indent="0" algn="ctr" defTabSz="711200" rtl="0">
            <a:lnSpc>
              <a:spcPct val="90000"/>
            </a:lnSpc>
            <a:spcBef>
              <a:spcPct val="0"/>
            </a:spcBef>
            <a:spcAft>
              <a:spcPct val="35000"/>
            </a:spcAft>
            <a:buNone/>
          </a:pPr>
          <a:r>
            <a:rPr lang="en-US" sz="1600" b="1" i="0" kern="1200" dirty="0">
              <a:effectLst/>
              <a:latin typeface="Bahnschrift SemiBold SemiConden" panose="020B0502040204020203" pitchFamily="34" charset="0"/>
            </a:rPr>
            <a:t>Cost-Efficiency</a:t>
          </a:r>
          <a:endParaRPr lang="en-US" sz="1600" b="1" kern="1200" dirty="0">
            <a:effectLst/>
            <a:latin typeface="Bahnschrift SemiBold SemiConden" panose="020B0502040204020203" pitchFamily="34" charset="0"/>
          </a:endParaRPr>
        </a:p>
      </dsp:txBody>
      <dsp:txXfrm>
        <a:off x="3794710" y="2594258"/>
        <a:ext cx="1079201" cy="719467"/>
      </dsp:txXfrm>
    </dsp:sp>
    <dsp:sp modelId="{F758234B-EC34-498B-ACF5-FC31005BFCF6}">
      <dsp:nvSpPr>
        <dsp:cNvPr id="0" name=""/>
        <dsp:cNvSpPr/>
      </dsp:nvSpPr>
      <dsp:spPr>
        <a:xfrm>
          <a:off x="4981831" y="2594258"/>
          <a:ext cx="1798668" cy="719467"/>
        </a:xfrm>
        <a:prstGeom prst="chevron">
          <a:avLst/>
        </a:prstGeom>
        <a:solidFill>
          <a:schemeClr val="accent4">
            <a:tint val="40000"/>
            <a:alpha val="90000"/>
            <a:hueOff val="0"/>
            <a:satOff val="0"/>
            <a:lumOff val="0"/>
            <a:alphaOff val="0"/>
          </a:schemeClr>
        </a:solidFill>
        <a:ln>
          <a:noFill/>
        </a:ln>
        <a:effectLst/>
        <a:scene3d>
          <a:camera prst="perspectiveHeroicExtremeRightFacing" fov="3000000" zoom="95000">
            <a:rot lat="21025545" lon="779735" rev="687971"/>
          </a:camera>
          <a:lightRig rig="flat" dir="t"/>
        </a:scene3d>
        <a:sp3d z="685800"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sp3d prstMaterial="matte"/>
        </a:bodyPr>
        <a:lstStyle/>
        <a:p>
          <a:pPr marL="0" lvl="0" indent="0" algn="ctr" defTabSz="622300" rtl="0">
            <a:lnSpc>
              <a:spcPct val="90000"/>
            </a:lnSpc>
            <a:spcBef>
              <a:spcPct val="0"/>
            </a:spcBef>
            <a:spcAft>
              <a:spcPct val="35000"/>
            </a:spcAft>
            <a:buNone/>
          </a:pPr>
          <a:r>
            <a:rPr lang="en-US" sz="1400" b="1" i="0" kern="1200" dirty="0">
              <a:effectLst/>
              <a:latin typeface="Bahnschrift SemiBold SemiConden" panose="020B0502040204020203" pitchFamily="34" charset="0"/>
            </a:rPr>
            <a:t>Dependability</a:t>
          </a:r>
          <a:endParaRPr lang="en-US" sz="1200" b="1" kern="1200" dirty="0">
            <a:effectLst/>
            <a:latin typeface="Bahnschrift SemiBold SemiConden" panose="020B0502040204020203" pitchFamily="34" charset="0"/>
          </a:endParaRPr>
        </a:p>
      </dsp:txBody>
      <dsp:txXfrm>
        <a:off x="5341565" y="2594258"/>
        <a:ext cx="1079201" cy="719467"/>
      </dsp:txXfrm>
    </dsp:sp>
    <dsp:sp modelId="{804E46F4-99DF-40B3-9D75-76BC390C4982}">
      <dsp:nvSpPr>
        <dsp:cNvPr id="0" name=""/>
        <dsp:cNvSpPr/>
      </dsp:nvSpPr>
      <dsp:spPr>
        <a:xfrm>
          <a:off x="6528686" y="2594258"/>
          <a:ext cx="1798668" cy="719467"/>
        </a:xfrm>
        <a:prstGeom prst="chevron">
          <a:avLst/>
        </a:prstGeom>
        <a:solidFill>
          <a:schemeClr val="accent5">
            <a:tint val="40000"/>
            <a:alpha val="90000"/>
            <a:hueOff val="0"/>
            <a:satOff val="0"/>
            <a:lumOff val="0"/>
            <a:alphaOff val="0"/>
          </a:schemeClr>
        </a:solidFill>
        <a:ln>
          <a:noFill/>
        </a:ln>
        <a:effectLst/>
        <a:scene3d>
          <a:camera prst="perspectiveHeroicExtremeRightFacing" fov="3000000" zoom="95000">
            <a:rot lat="21025545" lon="779735" rev="687971"/>
          </a:camera>
          <a:lightRig rig="flat" dir="t"/>
        </a:scene3d>
        <a:sp3d z="685800"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sp3d prstMaterial="matte"/>
        </a:bodyPr>
        <a:lstStyle/>
        <a:p>
          <a:pPr marL="0" lvl="0" indent="0" algn="ctr" defTabSz="622300" rtl="0">
            <a:lnSpc>
              <a:spcPct val="90000"/>
            </a:lnSpc>
            <a:spcBef>
              <a:spcPct val="0"/>
            </a:spcBef>
            <a:spcAft>
              <a:spcPct val="35000"/>
            </a:spcAft>
            <a:buNone/>
          </a:pPr>
          <a:r>
            <a:rPr lang="en-US" sz="1400" b="1" kern="1200" dirty="0">
              <a:effectLst/>
              <a:latin typeface="Bahnschrift SemiBold SemiConden" panose="020B0502040204020203" pitchFamily="34" charset="0"/>
            </a:rPr>
            <a:t>Unbeatable Prices</a:t>
          </a:r>
        </a:p>
      </dsp:txBody>
      <dsp:txXfrm>
        <a:off x="6888420" y="2594258"/>
        <a:ext cx="1079201" cy="719467"/>
      </dsp:txXfrm>
    </dsp:sp>
    <dsp:sp modelId="{31409BE9-8514-4232-90DA-FF6D11D36085}">
      <dsp:nvSpPr>
        <dsp:cNvPr id="0" name=""/>
        <dsp:cNvSpPr/>
      </dsp:nvSpPr>
      <dsp:spPr>
        <a:xfrm>
          <a:off x="8075541" y="2594258"/>
          <a:ext cx="1798668" cy="719467"/>
        </a:xfrm>
        <a:prstGeom prst="chevron">
          <a:avLst/>
        </a:prstGeom>
        <a:solidFill>
          <a:schemeClr val="accent6">
            <a:tint val="40000"/>
            <a:alpha val="90000"/>
            <a:hueOff val="0"/>
            <a:satOff val="0"/>
            <a:lumOff val="0"/>
            <a:alphaOff val="0"/>
          </a:schemeClr>
        </a:solidFill>
        <a:ln>
          <a:noFill/>
        </a:ln>
        <a:effectLst/>
        <a:scene3d>
          <a:camera prst="perspectiveHeroicExtremeRightFacing" fov="3000000" zoom="95000">
            <a:rot lat="21025545" lon="779735" rev="687971"/>
          </a:camera>
          <a:lightRig rig="flat" dir="t"/>
        </a:scene3d>
        <a:sp3d z="685800"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sp3d prstMaterial="matte"/>
        </a:bodyPr>
        <a:lstStyle/>
        <a:p>
          <a:pPr marL="0" lvl="0" indent="0" algn="ctr" defTabSz="711200" rtl="0">
            <a:lnSpc>
              <a:spcPct val="90000"/>
            </a:lnSpc>
            <a:spcBef>
              <a:spcPct val="0"/>
            </a:spcBef>
            <a:spcAft>
              <a:spcPct val="35000"/>
            </a:spcAft>
            <a:buNone/>
          </a:pPr>
          <a:r>
            <a:rPr lang="en-US" sz="1600" b="1" i="0" kern="1200" dirty="0">
              <a:effectLst/>
              <a:latin typeface="Bahnschrift SemiBold SemiConden" panose="020B0502040204020203" pitchFamily="34" charset="0"/>
            </a:rPr>
            <a:t>Innovation</a:t>
          </a:r>
          <a:endParaRPr lang="en-US" sz="1600" b="1" kern="1200" dirty="0">
            <a:effectLst/>
            <a:latin typeface="Bahnschrift SemiBold SemiConden" panose="020B0502040204020203" pitchFamily="34" charset="0"/>
          </a:endParaRPr>
        </a:p>
      </dsp:txBody>
      <dsp:txXfrm>
        <a:off x="8435275" y="2594258"/>
        <a:ext cx="1079201" cy="719467"/>
      </dsp:txXfrm>
    </dsp:sp>
    <dsp:sp modelId="{416FD196-0523-4254-B613-2E58B090C87D}">
      <dsp:nvSpPr>
        <dsp:cNvPr id="0" name=""/>
        <dsp:cNvSpPr/>
      </dsp:nvSpPr>
      <dsp:spPr>
        <a:xfrm>
          <a:off x="9622395" y="2594258"/>
          <a:ext cx="1798668" cy="719467"/>
        </a:xfrm>
        <a:prstGeom prst="chevron">
          <a:avLst/>
        </a:prstGeom>
        <a:solidFill>
          <a:schemeClr val="accent2">
            <a:tint val="40000"/>
            <a:alpha val="90000"/>
            <a:hueOff val="0"/>
            <a:satOff val="0"/>
            <a:lumOff val="0"/>
            <a:alphaOff val="0"/>
          </a:schemeClr>
        </a:solidFill>
        <a:ln>
          <a:noFill/>
        </a:ln>
        <a:effectLst/>
        <a:scene3d>
          <a:camera prst="perspectiveHeroicExtremeRightFacing" fov="3000000" zoom="95000">
            <a:rot lat="21025545" lon="779735" rev="687971"/>
          </a:camera>
          <a:lightRig rig="flat" dir="t"/>
        </a:scene3d>
        <a:sp3d z="685800"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sp3d prstMaterial="matte"/>
        </a:bodyPr>
        <a:lstStyle/>
        <a:p>
          <a:pPr marL="0" lvl="0" indent="0" algn="ctr" defTabSz="800100" rtl="0">
            <a:lnSpc>
              <a:spcPct val="90000"/>
            </a:lnSpc>
            <a:spcBef>
              <a:spcPct val="0"/>
            </a:spcBef>
            <a:spcAft>
              <a:spcPct val="35000"/>
            </a:spcAft>
            <a:buNone/>
          </a:pPr>
          <a:r>
            <a:rPr lang="en-US" sz="1800" b="1" kern="1200" dirty="0">
              <a:effectLst/>
              <a:latin typeface="Bahnschrift SemiBold SemiConden" panose="020B0502040204020203" pitchFamily="34" charset="0"/>
            </a:rPr>
            <a:t>Results</a:t>
          </a:r>
        </a:p>
      </dsp:txBody>
      <dsp:txXfrm>
        <a:off x="9982129" y="2594258"/>
        <a:ext cx="1079201" cy="719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501CE-8AC1-4EB5-928B-F4CAB8BB1AFE}">
      <dsp:nvSpPr>
        <dsp:cNvPr id="0" name=""/>
        <dsp:cNvSpPr/>
      </dsp:nvSpPr>
      <dsp:spPr>
        <a:xfrm>
          <a:off x="1711752" y="1365225"/>
          <a:ext cx="4061053" cy="4061053"/>
        </a:xfrm>
        <a:prstGeom prst="ellipse">
          <a:avLst/>
        </a:prstGeom>
        <a:solidFill>
          <a:schemeClr val="accent1">
            <a:shade val="80000"/>
            <a:hueOff val="-35594"/>
            <a:satOff val="-46990"/>
            <a:lumOff val="35043"/>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F19013-9232-47F6-B8AC-4B383B52E987}">
      <dsp:nvSpPr>
        <dsp:cNvPr id="0" name=""/>
        <dsp:cNvSpPr/>
      </dsp:nvSpPr>
      <dsp:spPr>
        <a:xfrm>
          <a:off x="2292145" y="1945617"/>
          <a:ext cx="2900269" cy="2900269"/>
        </a:xfrm>
        <a:prstGeom prst="ellipse">
          <a:avLst/>
        </a:prstGeom>
        <a:solidFill>
          <a:schemeClr val="accent1">
            <a:shade val="80000"/>
            <a:hueOff val="-23729"/>
            <a:satOff val="-31327"/>
            <a:lumOff val="23362"/>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50D34A-7F11-404F-8B10-9BD6D90B519C}">
      <dsp:nvSpPr>
        <dsp:cNvPr id="0" name=""/>
        <dsp:cNvSpPr/>
      </dsp:nvSpPr>
      <dsp:spPr>
        <a:xfrm>
          <a:off x="2872198" y="2525671"/>
          <a:ext cx="1740161" cy="1740161"/>
        </a:xfrm>
        <a:prstGeom prst="ellipse">
          <a:avLst/>
        </a:prstGeom>
        <a:solidFill>
          <a:schemeClr val="accent1">
            <a:shade val="80000"/>
            <a:hueOff val="-11865"/>
            <a:satOff val="-15663"/>
            <a:lumOff val="1168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2CA099-29AD-4649-BCB7-D7216E1B9F69}">
      <dsp:nvSpPr>
        <dsp:cNvPr id="0" name=""/>
        <dsp:cNvSpPr/>
      </dsp:nvSpPr>
      <dsp:spPr>
        <a:xfrm>
          <a:off x="3452252" y="3105725"/>
          <a:ext cx="580053" cy="580053"/>
        </a:xfrm>
        <a:prstGeom prst="ellipse">
          <a:avLst/>
        </a:prstGeom>
        <a:solidFill>
          <a:schemeClr val="accent1">
            <a:shade val="8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00F0D5-67D0-460A-BCB2-E553F2317B64}">
      <dsp:nvSpPr>
        <dsp:cNvPr id="0" name=""/>
        <dsp:cNvSpPr/>
      </dsp:nvSpPr>
      <dsp:spPr>
        <a:xfrm>
          <a:off x="6249154" y="-7957"/>
          <a:ext cx="4795860" cy="1017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rtl="0">
            <a:lnSpc>
              <a:spcPct val="90000"/>
            </a:lnSpc>
            <a:spcBef>
              <a:spcPct val="0"/>
            </a:spcBef>
            <a:spcAft>
              <a:spcPct val="35000"/>
            </a:spcAft>
            <a:buNone/>
          </a:pPr>
          <a:r>
            <a:rPr lang="en-US" sz="3200" b="0" i="0" kern="1200" dirty="0"/>
            <a:t>Facility Management</a:t>
          </a:r>
          <a:endParaRPr lang="en-US" sz="3200" kern="1200" dirty="0"/>
        </a:p>
      </dsp:txBody>
      <dsp:txXfrm>
        <a:off x="6249154" y="-7957"/>
        <a:ext cx="4795860" cy="1017433"/>
      </dsp:txXfrm>
    </dsp:sp>
    <dsp:sp modelId="{59A3F5F7-72C2-41F2-8B25-4A4B59F0408C}">
      <dsp:nvSpPr>
        <dsp:cNvPr id="0" name=""/>
        <dsp:cNvSpPr/>
      </dsp:nvSpPr>
      <dsp:spPr>
        <a:xfrm>
          <a:off x="5942016" y="497175"/>
          <a:ext cx="507631" cy="0"/>
        </a:xfrm>
        <a:prstGeom prst="line">
          <a:avLst/>
        </a:prstGeom>
        <a:solidFill>
          <a:schemeClr val="accent1">
            <a:hueOff val="0"/>
            <a:satOff val="0"/>
            <a:lumOff val="0"/>
            <a:alphaOff val="0"/>
          </a:schemeClr>
        </a:solidFill>
        <a:ln w="400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DAA9DC94-5945-466A-A8EC-EDDA7F7993BA}">
      <dsp:nvSpPr>
        <dsp:cNvPr id="0" name=""/>
        <dsp:cNvSpPr/>
      </dsp:nvSpPr>
      <dsp:spPr>
        <a:xfrm rot="5400000">
          <a:off x="3390321" y="816983"/>
          <a:ext cx="2869811" cy="2233579"/>
        </a:xfrm>
        <a:prstGeom prst="line">
          <a:avLst/>
        </a:prstGeom>
        <a:solidFill>
          <a:schemeClr val="accent1">
            <a:hueOff val="0"/>
            <a:satOff val="0"/>
            <a:lumOff val="0"/>
            <a:alphaOff val="0"/>
          </a:schemeClr>
        </a:solidFill>
        <a:ln w="400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2F7C3AB0-8E5B-4FC6-A4EB-E52CA9176826}">
      <dsp:nvSpPr>
        <dsp:cNvPr id="0" name=""/>
        <dsp:cNvSpPr/>
      </dsp:nvSpPr>
      <dsp:spPr>
        <a:xfrm>
          <a:off x="6254250" y="977011"/>
          <a:ext cx="3407345" cy="971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rtl="0">
            <a:lnSpc>
              <a:spcPct val="90000"/>
            </a:lnSpc>
            <a:spcBef>
              <a:spcPct val="0"/>
            </a:spcBef>
            <a:spcAft>
              <a:spcPct val="35000"/>
            </a:spcAft>
            <a:buNone/>
          </a:pPr>
          <a:r>
            <a:rPr lang="en-US" sz="3200" kern="1200"/>
            <a:t>Construction</a:t>
          </a:r>
          <a:endParaRPr lang="en-US" sz="3200" kern="1200" dirty="0"/>
        </a:p>
      </dsp:txBody>
      <dsp:txXfrm>
        <a:off x="6254250" y="977011"/>
        <a:ext cx="3407345" cy="971268"/>
      </dsp:txXfrm>
    </dsp:sp>
    <dsp:sp modelId="{E3152B7B-9FA2-4026-BAE0-A6A20F6B8674}">
      <dsp:nvSpPr>
        <dsp:cNvPr id="0" name=""/>
        <dsp:cNvSpPr/>
      </dsp:nvSpPr>
      <dsp:spPr>
        <a:xfrm>
          <a:off x="5942016" y="1468444"/>
          <a:ext cx="507631" cy="0"/>
        </a:xfrm>
        <a:prstGeom prst="line">
          <a:avLst/>
        </a:prstGeom>
        <a:solidFill>
          <a:schemeClr val="accent1">
            <a:hueOff val="0"/>
            <a:satOff val="0"/>
            <a:lumOff val="0"/>
            <a:alphaOff val="0"/>
          </a:schemeClr>
        </a:solidFill>
        <a:ln w="400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A74263EA-9071-4FF3-96E8-E48CEF3CFFD7}">
      <dsp:nvSpPr>
        <dsp:cNvPr id="0" name=""/>
        <dsp:cNvSpPr/>
      </dsp:nvSpPr>
      <dsp:spPr>
        <a:xfrm rot="5400000">
          <a:off x="3887123" y="1772346"/>
          <a:ext cx="2356764" cy="1749637"/>
        </a:xfrm>
        <a:prstGeom prst="line">
          <a:avLst/>
        </a:prstGeom>
        <a:solidFill>
          <a:schemeClr val="accent1">
            <a:hueOff val="0"/>
            <a:satOff val="0"/>
            <a:lumOff val="0"/>
            <a:alphaOff val="0"/>
          </a:schemeClr>
        </a:solidFill>
        <a:ln w="400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9AF6EAA-DAB9-4159-9191-64470B5614D7}">
      <dsp:nvSpPr>
        <dsp:cNvPr id="0" name=""/>
        <dsp:cNvSpPr/>
      </dsp:nvSpPr>
      <dsp:spPr>
        <a:xfrm>
          <a:off x="6353442" y="1912828"/>
          <a:ext cx="3896743" cy="131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rtl="0">
            <a:lnSpc>
              <a:spcPct val="90000"/>
            </a:lnSpc>
            <a:spcBef>
              <a:spcPct val="0"/>
            </a:spcBef>
            <a:spcAft>
              <a:spcPct val="35000"/>
            </a:spcAft>
            <a:buNone/>
          </a:pPr>
          <a:r>
            <a:rPr lang="en-US" sz="3200" kern="1200"/>
            <a:t>General Supplies</a:t>
          </a:r>
          <a:endParaRPr lang="en-US" sz="3200" kern="1200" dirty="0"/>
        </a:p>
      </dsp:txBody>
      <dsp:txXfrm>
        <a:off x="6353442" y="1912828"/>
        <a:ext cx="3896743" cy="1314359"/>
      </dsp:txXfrm>
    </dsp:sp>
    <dsp:sp modelId="{C5386591-9B29-4F22-A284-60EF9F0A510F}">
      <dsp:nvSpPr>
        <dsp:cNvPr id="0" name=""/>
        <dsp:cNvSpPr/>
      </dsp:nvSpPr>
      <dsp:spPr>
        <a:xfrm>
          <a:off x="6018131" y="2642020"/>
          <a:ext cx="507631" cy="0"/>
        </a:xfrm>
        <a:prstGeom prst="line">
          <a:avLst/>
        </a:prstGeom>
        <a:solidFill>
          <a:schemeClr val="accent1">
            <a:hueOff val="0"/>
            <a:satOff val="0"/>
            <a:lumOff val="0"/>
            <a:alphaOff val="0"/>
          </a:schemeClr>
        </a:solidFill>
        <a:ln w="400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89D421D-2CBA-47CC-BB15-AC779FC105E8}">
      <dsp:nvSpPr>
        <dsp:cNvPr id="0" name=""/>
        <dsp:cNvSpPr/>
      </dsp:nvSpPr>
      <dsp:spPr>
        <a:xfrm rot="5400000">
          <a:off x="4437999" y="2799797"/>
          <a:ext cx="1777073" cy="1428374"/>
        </a:xfrm>
        <a:prstGeom prst="line">
          <a:avLst/>
        </a:prstGeom>
        <a:solidFill>
          <a:schemeClr val="accent1">
            <a:hueOff val="0"/>
            <a:satOff val="0"/>
            <a:lumOff val="0"/>
            <a:alphaOff val="0"/>
          </a:schemeClr>
        </a:solidFill>
        <a:ln w="400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4B5BFA8-6CF8-45E0-94C0-9BB91285DFF8}">
      <dsp:nvSpPr>
        <dsp:cNvPr id="0" name=""/>
        <dsp:cNvSpPr/>
      </dsp:nvSpPr>
      <dsp:spPr>
        <a:xfrm>
          <a:off x="6193995" y="3034925"/>
          <a:ext cx="4710679" cy="971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rtl="0">
            <a:lnSpc>
              <a:spcPct val="90000"/>
            </a:lnSpc>
            <a:spcBef>
              <a:spcPct val="0"/>
            </a:spcBef>
            <a:spcAft>
              <a:spcPct val="35000"/>
            </a:spcAft>
            <a:buNone/>
          </a:pPr>
          <a:r>
            <a:rPr lang="en-US" sz="3200" kern="1200" dirty="0"/>
            <a:t>Engineering Services</a:t>
          </a:r>
        </a:p>
      </dsp:txBody>
      <dsp:txXfrm>
        <a:off x="6193995" y="3034925"/>
        <a:ext cx="4710679" cy="971268"/>
      </dsp:txXfrm>
    </dsp:sp>
    <dsp:sp modelId="{AC638CB6-923E-485F-922E-60DB3005F17A}">
      <dsp:nvSpPr>
        <dsp:cNvPr id="0" name=""/>
        <dsp:cNvSpPr/>
      </dsp:nvSpPr>
      <dsp:spPr>
        <a:xfrm>
          <a:off x="5826271" y="3606923"/>
          <a:ext cx="507631" cy="0"/>
        </a:xfrm>
        <a:prstGeom prst="line">
          <a:avLst/>
        </a:prstGeom>
        <a:solidFill>
          <a:schemeClr val="accent1">
            <a:hueOff val="0"/>
            <a:satOff val="0"/>
            <a:lumOff val="0"/>
            <a:alphaOff val="0"/>
          </a:schemeClr>
        </a:solidFill>
        <a:ln w="400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1668F96B-7F8D-42D6-93BD-A55A76376439}">
      <dsp:nvSpPr>
        <dsp:cNvPr id="0" name=""/>
        <dsp:cNvSpPr/>
      </dsp:nvSpPr>
      <dsp:spPr>
        <a:xfrm rot="5400000">
          <a:off x="4785104" y="3713306"/>
          <a:ext cx="1166731" cy="924091"/>
        </a:xfrm>
        <a:prstGeom prst="line">
          <a:avLst/>
        </a:prstGeom>
        <a:solidFill>
          <a:schemeClr val="accent1">
            <a:hueOff val="0"/>
            <a:satOff val="0"/>
            <a:lumOff val="0"/>
            <a:alphaOff val="0"/>
          </a:schemeClr>
        </a:solidFill>
        <a:ln w="400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A3D4C-67E6-46C5-9838-88A100953624}">
      <dsp:nvSpPr>
        <dsp:cNvPr id="0" name=""/>
        <dsp:cNvSpPr/>
      </dsp:nvSpPr>
      <dsp:spPr>
        <a:xfrm>
          <a:off x="538402" y="3350998"/>
          <a:ext cx="233157" cy="2646342"/>
        </a:xfrm>
        <a:custGeom>
          <a:avLst/>
          <a:gdLst/>
          <a:ahLst/>
          <a:cxnLst/>
          <a:rect l="0" t="0" r="0" b="0"/>
          <a:pathLst>
            <a:path>
              <a:moveTo>
                <a:pt x="0" y="0"/>
              </a:moveTo>
              <a:lnTo>
                <a:pt x="116578" y="0"/>
              </a:lnTo>
              <a:lnTo>
                <a:pt x="116578" y="2646342"/>
              </a:lnTo>
              <a:lnTo>
                <a:pt x="233157" y="2646342"/>
              </a:lnTo>
            </a:path>
          </a:pathLst>
        </a:custGeom>
        <a:noFill/>
        <a:ln w="40000" cap="flat" cmpd="sng" algn="ctr">
          <a:solidFill>
            <a:schemeClr val="accent1">
              <a:shade val="60000"/>
              <a:hueOff val="0"/>
              <a:satOff val="0"/>
              <a:lumOff val="0"/>
              <a:alphaOff val="0"/>
            </a:schemeClr>
          </a:solidFill>
          <a:prstDash val="solid"/>
        </a:ln>
        <a:effectLst/>
        <a:scene3d>
          <a:camera prst="perspectiveRelaxedModerately" zoom="92000">
            <a:rot lat="20390633" lon="0" rev="0"/>
          </a:camera>
          <a:lightRig rig="balanced" dir="t">
            <a:rot lat="0" lon="0" rev="12700000"/>
          </a:lightRig>
        </a:scene3d>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88566" y="4607754"/>
        <a:ext cx="132829" cy="132829"/>
      </dsp:txXfrm>
    </dsp:sp>
    <dsp:sp modelId="{62A40411-4D65-4642-8F3B-EA8BE4F463C8}">
      <dsp:nvSpPr>
        <dsp:cNvPr id="0" name=""/>
        <dsp:cNvSpPr/>
      </dsp:nvSpPr>
      <dsp:spPr>
        <a:xfrm>
          <a:off x="4832967" y="5106618"/>
          <a:ext cx="734657" cy="661405"/>
        </a:xfrm>
        <a:custGeom>
          <a:avLst/>
          <a:gdLst/>
          <a:ahLst/>
          <a:cxnLst/>
          <a:rect l="0" t="0" r="0" b="0"/>
          <a:pathLst>
            <a:path>
              <a:moveTo>
                <a:pt x="0" y="0"/>
              </a:moveTo>
              <a:lnTo>
                <a:pt x="367328" y="0"/>
              </a:lnTo>
              <a:lnTo>
                <a:pt x="367328" y="661405"/>
              </a:lnTo>
              <a:lnTo>
                <a:pt x="734657" y="661405"/>
              </a:lnTo>
            </a:path>
          </a:pathLst>
        </a:custGeom>
        <a:noFill/>
        <a:ln w="40000" cap="flat" cmpd="sng" algn="ctr">
          <a:solidFill>
            <a:schemeClr val="accent1">
              <a:shade val="80000"/>
              <a:hueOff val="0"/>
              <a:satOff val="0"/>
              <a:lumOff val="0"/>
              <a:alphaOff val="0"/>
            </a:schemeClr>
          </a:solidFill>
          <a:prstDash val="solid"/>
        </a:ln>
        <a:effectLst/>
        <a:scene3d>
          <a:camera prst="perspectiveRelaxedModerately" zoom="92000">
            <a:rot lat="20390633" lon="0" rev="0"/>
          </a:camera>
          <a:lightRig rig="balanced" dir="t">
            <a:rot lat="0" lon="0" rev="12700000"/>
          </a:lightRig>
        </a:scene3d>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75582" y="5412608"/>
        <a:ext cx="49426" cy="49426"/>
      </dsp:txXfrm>
    </dsp:sp>
    <dsp:sp modelId="{819148ED-3F2C-4DE7-A0E4-7D6CAE9098E5}">
      <dsp:nvSpPr>
        <dsp:cNvPr id="0" name=""/>
        <dsp:cNvSpPr/>
      </dsp:nvSpPr>
      <dsp:spPr>
        <a:xfrm>
          <a:off x="4832967" y="5049301"/>
          <a:ext cx="734657" cy="91440"/>
        </a:xfrm>
        <a:custGeom>
          <a:avLst/>
          <a:gdLst/>
          <a:ahLst/>
          <a:cxnLst/>
          <a:rect l="0" t="0" r="0" b="0"/>
          <a:pathLst>
            <a:path>
              <a:moveTo>
                <a:pt x="0" y="57317"/>
              </a:moveTo>
              <a:lnTo>
                <a:pt x="367328" y="57317"/>
              </a:lnTo>
              <a:lnTo>
                <a:pt x="367328" y="45720"/>
              </a:lnTo>
              <a:lnTo>
                <a:pt x="734657" y="45720"/>
              </a:lnTo>
            </a:path>
          </a:pathLst>
        </a:custGeom>
        <a:noFill/>
        <a:ln w="40000" cap="flat" cmpd="sng" algn="ctr">
          <a:solidFill>
            <a:schemeClr val="accent1">
              <a:shade val="80000"/>
              <a:hueOff val="0"/>
              <a:satOff val="0"/>
              <a:lumOff val="0"/>
              <a:alphaOff val="0"/>
            </a:schemeClr>
          </a:solidFill>
          <a:prstDash val="solid"/>
        </a:ln>
        <a:effectLst/>
        <a:scene3d>
          <a:camera prst="perspectiveRelaxedModerately" zoom="92000">
            <a:rot lat="20390633" lon="0" rev="0"/>
          </a:camera>
          <a:lightRig rig="balanced" dir="t">
            <a:rot lat="0" lon="0" rev="12700000"/>
          </a:lightRig>
        </a:scene3d>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81927" y="5076652"/>
        <a:ext cx="36737" cy="36737"/>
      </dsp:txXfrm>
    </dsp:sp>
    <dsp:sp modelId="{AE69862E-F409-487A-B418-3C4A54DD6DEE}">
      <dsp:nvSpPr>
        <dsp:cNvPr id="0" name=""/>
        <dsp:cNvSpPr/>
      </dsp:nvSpPr>
      <dsp:spPr>
        <a:xfrm>
          <a:off x="538402" y="3350998"/>
          <a:ext cx="233157" cy="1755620"/>
        </a:xfrm>
        <a:custGeom>
          <a:avLst/>
          <a:gdLst/>
          <a:ahLst/>
          <a:cxnLst/>
          <a:rect l="0" t="0" r="0" b="0"/>
          <a:pathLst>
            <a:path>
              <a:moveTo>
                <a:pt x="0" y="0"/>
              </a:moveTo>
              <a:lnTo>
                <a:pt x="116578" y="0"/>
              </a:lnTo>
              <a:lnTo>
                <a:pt x="116578" y="1755620"/>
              </a:lnTo>
              <a:lnTo>
                <a:pt x="233157" y="1755620"/>
              </a:lnTo>
            </a:path>
          </a:pathLst>
        </a:custGeom>
        <a:noFill/>
        <a:ln w="40000" cap="flat" cmpd="sng" algn="ctr">
          <a:solidFill>
            <a:schemeClr val="accent1">
              <a:shade val="60000"/>
              <a:hueOff val="0"/>
              <a:satOff val="0"/>
              <a:lumOff val="0"/>
              <a:alphaOff val="0"/>
            </a:schemeClr>
          </a:solidFill>
          <a:prstDash val="solid"/>
        </a:ln>
        <a:effectLst/>
        <a:scene3d>
          <a:camera prst="perspectiveRelaxedModerately" zoom="92000">
            <a:rot lat="20390633" lon="0" rev="0"/>
          </a:camera>
          <a:lightRig rig="balanced" dir="t">
            <a:rot lat="0" lon="0" rev="12700000"/>
          </a:lightRig>
        </a:scene3d>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10705" y="4184532"/>
        <a:ext cx="88551" cy="88551"/>
      </dsp:txXfrm>
    </dsp:sp>
    <dsp:sp modelId="{CABF80DE-5C9E-44E8-8278-03EF98910DE8}">
      <dsp:nvSpPr>
        <dsp:cNvPr id="0" name=""/>
        <dsp:cNvSpPr/>
      </dsp:nvSpPr>
      <dsp:spPr>
        <a:xfrm>
          <a:off x="4841125" y="4037948"/>
          <a:ext cx="734657" cy="384069"/>
        </a:xfrm>
        <a:custGeom>
          <a:avLst/>
          <a:gdLst/>
          <a:ahLst/>
          <a:cxnLst/>
          <a:rect l="0" t="0" r="0" b="0"/>
          <a:pathLst>
            <a:path>
              <a:moveTo>
                <a:pt x="0" y="0"/>
              </a:moveTo>
              <a:lnTo>
                <a:pt x="367328" y="0"/>
              </a:lnTo>
              <a:lnTo>
                <a:pt x="367328" y="384069"/>
              </a:lnTo>
              <a:lnTo>
                <a:pt x="734657" y="384069"/>
              </a:lnTo>
            </a:path>
          </a:pathLst>
        </a:custGeom>
        <a:noFill/>
        <a:ln w="40000" cap="flat" cmpd="sng" algn="ctr">
          <a:solidFill>
            <a:schemeClr val="accent1">
              <a:shade val="80000"/>
              <a:hueOff val="0"/>
              <a:satOff val="0"/>
              <a:lumOff val="0"/>
              <a:alphaOff val="0"/>
            </a:schemeClr>
          </a:solidFill>
          <a:prstDash val="solid"/>
        </a:ln>
        <a:effectLst/>
        <a:scene3d>
          <a:camera prst="perspectiveRelaxedModerately" zoom="92000">
            <a:rot lat="20390633" lon="0" rev="0"/>
          </a:camera>
          <a:lightRig rig="balanced" dir="t">
            <a:rot lat="0" lon="0" rev="12700000"/>
          </a:lightRig>
        </a:scene3d>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87729" y="4209258"/>
        <a:ext cx="41449" cy="41449"/>
      </dsp:txXfrm>
    </dsp:sp>
    <dsp:sp modelId="{E56B9EFB-6BA0-482B-80E0-B9B0D8CEB272}">
      <dsp:nvSpPr>
        <dsp:cNvPr id="0" name=""/>
        <dsp:cNvSpPr/>
      </dsp:nvSpPr>
      <dsp:spPr>
        <a:xfrm>
          <a:off x="4841125" y="3749014"/>
          <a:ext cx="734657" cy="288933"/>
        </a:xfrm>
        <a:custGeom>
          <a:avLst/>
          <a:gdLst/>
          <a:ahLst/>
          <a:cxnLst/>
          <a:rect l="0" t="0" r="0" b="0"/>
          <a:pathLst>
            <a:path>
              <a:moveTo>
                <a:pt x="0" y="288933"/>
              </a:moveTo>
              <a:lnTo>
                <a:pt x="367328" y="288933"/>
              </a:lnTo>
              <a:lnTo>
                <a:pt x="367328" y="0"/>
              </a:lnTo>
              <a:lnTo>
                <a:pt x="734657" y="0"/>
              </a:lnTo>
            </a:path>
          </a:pathLst>
        </a:custGeom>
        <a:noFill/>
        <a:ln w="40000" cap="flat" cmpd="sng" algn="ctr">
          <a:solidFill>
            <a:schemeClr val="accent1">
              <a:shade val="80000"/>
              <a:hueOff val="0"/>
              <a:satOff val="0"/>
              <a:lumOff val="0"/>
              <a:alphaOff val="0"/>
            </a:schemeClr>
          </a:solidFill>
          <a:prstDash val="solid"/>
        </a:ln>
        <a:effectLst/>
        <a:scene3d>
          <a:camera prst="perspectiveRelaxedModerately" zoom="92000">
            <a:rot lat="20390633" lon="0" rev="0"/>
          </a:camera>
          <a:lightRig rig="balanced" dir="t">
            <a:rot lat="0" lon="0" rev="12700000"/>
          </a:lightRig>
        </a:scene3d>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88718" y="3873745"/>
        <a:ext cx="39471" cy="39471"/>
      </dsp:txXfrm>
    </dsp:sp>
    <dsp:sp modelId="{7BA24889-37BA-459C-9702-9C2631F2F25D}">
      <dsp:nvSpPr>
        <dsp:cNvPr id="0" name=""/>
        <dsp:cNvSpPr/>
      </dsp:nvSpPr>
      <dsp:spPr>
        <a:xfrm>
          <a:off x="538402" y="3350998"/>
          <a:ext cx="233157" cy="686950"/>
        </a:xfrm>
        <a:custGeom>
          <a:avLst/>
          <a:gdLst/>
          <a:ahLst/>
          <a:cxnLst/>
          <a:rect l="0" t="0" r="0" b="0"/>
          <a:pathLst>
            <a:path>
              <a:moveTo>
                <a:pt x="0" y="0"/>
              </a:moveTo>
              <a:lnTo>
                <a:pt x="116578" y="0"/>
              </a:lnTo>
              <a:lnTo>
                <a:pt x="116578" y="686950"/>
              </a:lnTo>
              <a:lnTo>
                <a:pt x="233157" y="686950"/>
              </a:lnTo>
            </a:path>
          </a:pathLst>
        </a:custGeom>
        <a:noFill/>
        <a:ln w="40000" cap="flat" cmpd="sng" algn="ctr">
          <a:solidFill>
            <a:schemeClr val="accent1">
              <a:shade val="60000"/>
              <a:hueOff val="0"/>
              <a:satOff val="0"/>
              <a:lumOff val="0"/>
              <a:alphaOff val="0"/>
            </a:schemeClr>
          </a:solidFill>
          <a:prstDash val="solid"/>
        </a:ln>
        <a:effectLst/>
        <a:scene3d>
          <a:camera prst="perspectiveRelaxedModerately" zoom="92000">
            <a:rot lat="20390633" lon="0" rev="0"/>
          </a:camera>
          <a:lightRig rig="balanced" dir="t">
            <a:rot lat="0" lon="0" rev="12700000"/>
          </a:lightRig>
        </a:scene3d>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36844" y="3676337"/>
        <a:ext cx="36272" cy="36272"/>
      </dsp:txXfrm>
    </dsp:sp>
    <dsp:sp modelId="{B9490A98-8C79-4151-A8D2-FBD73F69CD1E}">
      <dsp:nvSpPr>
        <dsp:cNvPr id="0" name=""/>
        <dsp:cNvSpPr/>
      </dsp:nvSpPr>
      <dsp:spPr>
        <a:xfrm>
          <a:off x="4842450" y="2403008"/>
          <a:ext cx="734657" cy="673003"/>
        </a:xfrm>
        <a:custGeom>
          <a:avLst/>
          <a:gdLst/>
          <a:ahLst/>
          <a:cxnLst/>
          <a:rect l="0" t="0" r="0" b="0"/>
          <a:pathLst>
            <a:path>
              <a:moveTo>
                <a:pt x="0" y="0"/>
              </a:moveTo>
              <a:lnTo>
                <a:pt x="367328" y="0"/>
              </a:lnTo>
              <a:lnTo>
                <a:pt x="367328" y="673003"/>
              </a:lnTo>
              <a:lnTo>
                <a:pt x="734657" y="673003"/>
              </a:lnTo>
            </a:path>
          </a:pathLst>
        </a:custGeom>
        <a:noFill/>
        <a:ln w="40000" cap="flat" cmpd="sng" algn="ctr">
          <a:solidFill>
            <a:schemeClr val="accent1">
              <a:shade val="80000"/>
              <a:hueOff val="0"/>
              <a:satOff val="0"/>
              <a:lumOff val="0"/>
              <a:alphaOff val="0"/>
            </a:schemeClr>
          </a:solidFill>
          <a:prstDash val="solid"/>
        </a:ln>
        <a:effectLst/>
        <a:scene3d>
          <a:camera prst="perspectiveRelaxedModerately" zoom="92000">
            <a:rot lat="20390633" lon="0" rev="0"/>
          </a:camera>
          <a:lightRig rig="balanced" dir="t">
            <a:rot lat="0" lon="0" rev="12700000"/>
          </a:lightRig>
        </a:scene3d>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84870" y="2714602"/>
        <a:ext cx="49816" cy="49816"/>
      </dsp:txXfrm>
    </dsp:sp>
    <dsp:sp modelId="{DD13875E-E182-4344-8470-E0A19D61164A}">
      <dsp:nvSpPr>
        <dsp:cNvPr id="0" name=""/>
        <dsp:cNvSpPr/>
      </dsp:nvSpPr>
      <dsp:spPr>
        <a:xfrm>
          <a:off x="4842450" y="2357288"/>
          <a:ext cx="734657" cy="91440"/>
        </a:xfrm>
        <a:custGeom>
          <a:avLst/>
          <a:gdLst/>
          <a:ahLst/>
          <a:cxnLst/>
          <a:rect l="0" t="0" r="0" b="0"/>
          <a:pathLst>
            <a:path>
              <a:moveTo>
                <a:pt x="0" y="45720"/>
              </a:moveTo>
              <a:lnTo>
                <a:pt x="734657" y="45720"/>
              </a:lnTo>
            </a:path>
          </a:pathLst>
        </a:custGeom>
        <a:noFill/>
        <a:ln w="40000" cap="flat" cmpd="sng" algn="ctr">
          <a:solidFill>
            <a:schemeClr val="accent1">
              <a:shade val="80000"/>
              <a:hueOff val="0"/>
              <a:satOff val="0"/>
              <a:lumOff val="0"/>
              <a:alphaOff val="0"/>
            </a:schemeClr>
          </a:solidFill>
          <a:prstDash val="solid"/>
        </a:ln>
        <a:effectLst/>
        <a:scene3d>
          <a:camera prst="perspectiveRelaxedModerately" zoom="92000">
            <a:rot lat="20390633" lon="0" rev="0"/>
          </a:camera>
          <a:lightRig rig="balanced" dir="t">
            <a:rot lat="0" lon="0" rev="12700000"/>
          </a:lightRig>
        </a:scene3d>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91412" y="2384642"/>
        <a:ext cx="36732" cy="36732"/>
      </dsp:txXfrm>
    </dsp:sp>
    <dsp:sp modelId="{F4AAB3E2-3EF9-4442-B0F4-78B64B5E5205}">
      <dsp:nvSpPr>
        <dsp:cNvPr id="0" name=""/>
        <dsp:cNvSpPr/>
      </dsp:nvSpPr>
      <dsp:spPr>
        <a:xfrm>
          <a:off x="4842450" y="1730005"/>
          <a:ext cx="734657" cy="673003"/>
        </a:xfrm>
        <a:custGeom>
          <a:avLst/>
          <a:gdLst/>
          <a:ahLst/>
          <a:cxnLst/>
          <a:rect l="0" t="0" r="0" b="0"/>
          <a:pathLst>
            <a:path>
              <a:moveTo>
                <a:pt x="0" y="673003"/>
              </a:moveTo>
              <a:lnTo>
                <a:pt x="367328" y="673003"/>
              </a:lnTo>
              <a:lnTo>
                <a:pt x="367328" y="0"/>
              </a:lnTo>
              <a:lnTo>
                <a:pt x="734657" y="0"/>
              </a:lnTo>
            </a:path>
          </a:pathLst>
        </a:custGeom>
        <a:noFill/>
        <a:ln w="40000" cap="flat" cmpd="sng" algn="ctr">
          <a:solidFill>
            <a:schemeClr val="accent1">
              <a:shade val="80000"/>
              <a:hueOff val="0"/>
              <a:satOff val="0"/>
              <a:lumOff val="0"/>
              <a:alphaOff val="0"/>
            </a:schemeClr>
          </a:solidFill>
          <a:prstDash val="solid"/>
        </a:ln>
        <a:effectLst/>
        <a:scene3d>
          <a:camera prst="perspectiveRelaxedModerately" zoom="92000">
            <a:rot lat="20390633" lon="0" rev="0"/>
          </a:camera>
          <a:lightRig rig="balanced" dir="t">
            <a:rot lat="0" lon="0" rev="12700000"/>
          </a:lightRig>
        </a:scene3d>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84870" y="2041599"/>
        <a:ext cx="49816" cy="49816"/>
      </dsp:txXfrm>
    </dsp:sp>
    <dsp:sp modelId="{47D64BF3-9B01-47B8-9DDA-1D79AAC8E504}">
      <dsp:nvSpPr>
        <dsp:cNvPr id="0" name=""/>
        <dsp:cNvSpPr/>
      </dsp:nvSpPr>
      <dsp:spPr>
        <a:xfrm>
          <a:off x="538402" y="2403008"/>
          <a:ext cx="233157" cy="947989"/>
        </a:xfrm>
        <a:custGeom>
          <a:avLst/>
          <a:gdLst/>
          <a:ahLst/>
          <a:cxnLst/>
          <a:rect l="0" t="0" r="0" b="0"/>
          <a:pathLst>
            <a:path>
              <a:moveTo>
                <a:pt x="0" y="947989"/>
              </a:moveTo>
              <a:lnTo>
                <a:pt x="116578" y="947989"/>
              </a:lnTo>
              <a:lnTo>
                <a:pt x="116578" y="0"/>
              </a:lnTo>
              <a:lnTo>
                <a:pt x="233157" y="0"/>
              </a:lnTo>
            </a:path>
          </a:pathLst>
        </a:custGeom>
        <a:noFill/>
        <a:ln w="40000" cap="flat" cmpd="sng" algn="ctr">
          <a:solidFill>
            <a:schemeClr val="accent1">
              <a:shade val="60000"/>
              <a:hueOff val="0"/>
              <a:satOff val="0"/>
              <a:lumOff val="0"/>
              <a:alphaOff val="0"/>
            </a:schemeClr>
          </a:solidFill>
          <a:prstDash val="solid"/>
        </a:ln>
        <a:effectLst/>
        <a:scene3d>
          <a:camera prst="perspectiveRelaxedModerately" zoom="92000">
            <a:rot lat="20390633" lon="0" rev="0"/>
          </a:camera>
          <a:lightRig rig="balanced" dir="t">
            <a:rot lat="0" lon="0" rev="12700000"/>
          </a:lightRig>
        </a:scene3d>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0574" y="2852597"/>
        <a:ext cx="48812" cy="48812"/>
      </dsp:txXfrm>
    </dsp:sp>
    <dsp:sp modelId="{D28FBAFF-501B-4485-8184-CD499FEECA54}">
      <dsp:nvSpPr>
        <dsp:cNvPr id="0" name=""/>
        <dsp:cNvSpPr/>
      </dsp:nvSpPr>
      <dsp:spPr>
        <a:xfrm>
          <a:off x="4841125" y="609509"/>
          <a:ext cx="734657" cy="447493"/>
        </a:xfrm>
        <a:custGeom>
          <a:avLst/>
          <a:gdLst/>
          <a:ahLst/>
          <a:cxnLst/>
          <a:rect l="0" t="0" r="0" b="0"/>
          <a:pathLst>
            <a:path>
              <a:moveTo>
                <a:pt x="0" y="0"/>
              </a:moveTo>
              <a:lnTo>
                <a:pt x="367328" y="0"/>
              </a:lnTo>
              <a:lnTo>
                <a:pt x="367328" y="447493"/>
              </a:lnTo>
              <a:lnTo>
                <a:pt x="734657" y="447493"/>
              </a:lnTo>
            </a:path>
          </a:pathLst>
        </a:custGeom>
        <a:noFill/>
        <a:ln w="40000" cap="flat" cmpd="sng" algn="ctr">
          <a:solidFill>
            <a:schemeClr val="accent1">
              <a:shade val="80000"/>
              <a:hueOff val="0"/>
              <a:satOff val="0"/>
              <a:lumOff val="0"/>
              <a:alphaOff val="0"/>
            </a:schemeClr>
          </a:solidFill>
          <a:prstDash val="solid"/>
        </a:ln>
        <a:effectLst/>
        <a:scene3d>
          <a:camera prst="perspectiveRelaxedModerately" zoom="92000">
            <a:rot lat="20390633" lon="0" rev="0"/>
          </a:camera>
          <a:lightRig rig="balanced" dir="t">
            <a:rot lat="0" lon="0" rev="12700000"/>
          </a:lightRig>
        </a:scene3d>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86949" y="811750"/>
        <a:ext cx="43010" cy="43010"/>
      </dsp:txXfrm>
    </dsp:sp>
    <dsp:sp modelId="{3C74AC46-B3C0-4FBA-BCBF-2148685828FC}">
      <dsp:nvSpPr>
        <dsp:cNvPr id="0" name=""/>
        <dsp:cNvSpPr/>
      </dsp:nvSpPr>
      <dsp:spPr>
        <a:xfrm>
          <a:off x="4841125" y="383999"/>
          <a:ext cx="734657" cy="225509"/>
        </a:xfrm>
        <a:custGeom>
          <a:avLst/>
          <a:gdLst/>
          <a:ahLst/>
          <a:cxnLst/>
          <a:rect l="0" t="0" r="0" b="0"/>
          <a:pathLst>
            <a:path>
              <a:moveTo>
                <a:pt x="0" y="225509"/>
              </a:moveTo>
              <a:lnTo>
                <a:pt x="367328" y="225509"/>
              </a:lnTo>
              <a:lnTo>
                <a:pt x="367328" y="0"/>
              </a:lnTo>
              <a:lnTo>
                <a:pt x="734657" y="0"/>
              </a:lnTo>
            </a:path>
          </a:pathLst>
        </a:custGeom>
        <a:noFill/>
        <a:ln w="40000" cap="flat" cmpd="sng" algn="ctr">
          <a:solidFill>
            <a:schemeClr val="accent1">
              <a:shade val="80000"/>
              <a:hueOff val="0"/>
              <a:satOff val="0"/>
              <a:lumOff val="0"/>
              <a:alphaOff val="0"/>
            </a:schemeClr>
          </a:solidFill>
          <a:prstDash val="solid"/>
        </a:ln>
        <a:effectLst/>
        <a:scene3d>
          <a:camera prst="perspectiveRelaxedModerately" zoom="92000">
            <a:rot lat="20390633" lon="0" rev="0"/>
          </a:camera>
          <a:lightRig rig="balanced" dir="t">
            <a:rot lat="0" lon="0" rev="12700000"/>
          </a:lightRig>
        </a:scene3d>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89242" y="477542"/>
        <a:ext cx="38424" cy="38424"/>
      </dsp:txXfrm>
    </dsp:sp>
    <dsp:sp modelId="{DFBCEA48-D7B7-4D58-A7CD-FC47B76B8E50}">
      <dsp:nvSpPr>
        <dsp:cNvPr id="0" name=""/>
        <dsp:cNvSpPr/>
      </dsp:nvSpPr>
      <dsp:spPr>
        <a:xfrm>
          <a:off x="538402" y="609509"/>
          <a:ext cx="233157" cy="2741488"/>
        </a:xfrm>
        <a:custGeom>
          <a:avLst/>
          <a:gdLst/>
          <a:ahLst/>
          <a:cxnLst/>
          <a:rect l="0" t="0" r="0" b="0"/>
          <a:pathLst>
            <a:path>
              <a:moveTo>
                <a:pt x="0" y="2741488"/>
              </a:moveTo>
              <a:lnTo>
                <a:pt x="116578" y="2741488"/>
              </a:lnTo>
              <a:lnTo>
                <a:pt x="116578" y="0"/>
              </a:lnTo>
              <a:lnTo>
                <a:pt x="233157" y="0"/>
              </a:lnTo>
            </a:path>
          </a:pathLst>
        </a:custGeom>
        <a:noFill/>
        <a:ln w="40000" cap="flat" cmpd="sng" algn="ctr">
          <a:solidFill>
            <a:schemeClr val="accent1">
              <a:shade val="60000"/>
              <a:hueOff val="0"/>
              <a:satOff val="0"/>
              <a:lumOff val="0"/>
              <a:alphaOff val="0"/>
            </a:schemeClr>
          </a:solidFill>
          <a:prstDash val="solid"/>
        </a:ln>
        <a:effectLst/>
        <a:scene3d>
          <a:camera prst="perspectiveRelaxedModerately" zoom="92000">
            <a:rot lat="20390633" lon="0" rev="0"/>
          </a:camera>
          <a:lightRig rig="balanced" dir="t">
            <a:rot lat="0" lon="0" rev="12700000"/>
          </a:lightRig>
        </a:scene3d>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86196" y="1911469"/>
        <a:ext cx="137569" cy="137569"/>
      </dsp:txXfrm>
    </dsp:sp>
    <dsp:sp modelId="{A9C531F4-3FF6-4140-8071-F74F41242F86}">
      <dsp:nvSpPr>
        <dsp:cNvPr id="0" name=""/>
        <dsp:cNvSpPr/>
      </dsp:nvSpPr>
      <dsp:spPr>
        <a:xfrm rot="16200000">
          <a:off x="-2512596" y="3081796"/>
          <a:ext cx="5563595" cy="538402"/>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Moderately" zoom="92000">
            <a:rot lat="20390633"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E.S. Department</a:t>
          </a:r>
        </a:p>
      </dsp:txBody>
      <dsp:txXfrm>
        <a:off x="-2512596" y="3081796"/>
        <a:ext cx="5563595" cy="538402"/>
      </dsp:txXfrm>
    </dsp:sp>
    <dsp:sp modelId="{9C9B05E7-4F4F-40B7-87A3-67C717CE89F9}">
      <dsp:nvSpPr>
        <dsp:cNvPr id="0" name=""/>
        <dsp:cNvSpPr/>
      </dsp:nvSpPr>
      <dsp:spPr>
        <a:xfrm>
          <a:off x="771559" y="340308"/>
          <a:ext cx="4069566" cy="538402"/>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Moderately" zoom="92000">
            <a:rot lat="20390633"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Hydro</a:t>
          </a:r>
        </a:p>
      </dsp:txBody>
      <dsp:txXfrm>
        <a:off x="771559" y="340308"/>
        <a:ext cx="4069566" cy="538402"/>
      </dsp:txXfrm>
    </dsp:sp>
    <dsp:sp modelId="{93EA89D4-D263-458C-8D94-3B6FFFD026BE}">
      <dsp:nvSpPr>
        <dsp:cNvPr id="0" name=""/>
        <dsp:cNvSpPr/>
      </dsp:nvSpPr>
      <dsp:spPr>
        <a:xfrm>
          <a:off x="5575783" y="114798"/>
          <a:ext cx="5767307" cy="538402"/>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Moderately" zoom="92000">
            <a:rot lat="20390633"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Hydrologic studies</a:t>
          </a:r>
        </a:p>
      </dsp:txBody>
      <dsp:txXfrm>
        <a:off x="5575783" y="114798"/>
        <a:ext cx="5767307" cy="538402"/>
      </dsp:txXfrm>
    </dsp:sp>
    <dsp:sp modelId="{3239D1A1-9F05-4781-B672-7E3517096067}">
      <dsp:nvSpPr>
        <dsp:cNvPr id="0" name=""/>
        <dsp:cNvSpPr/>
      </dsp:nvSpPr>
      <dsp:spPr>
        <a:xfrm>
          <a:off x="5575783" y="787801"/>
          <a:ext cx="5767307" cy="538402"/>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Moderately" zoom="92000">
            <a:rot lat="20390633"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Hydrogeologic studies</a:t>
          </a:r>
        </a:p>
      </dsp:txBody>
      <dsp:txXfrm>
        <a:off x="5575783" y="787801"/>
        <a:ext cx="5767307" cy="538402"/>
      </dsp:txXfrm>
    </dsp:sp>
    <dsp:sp modelId="{104C8B40-1030-4764-B45B-9DA5F0866B43}">
      <dsp:nvSpPr>
        <dsp:cNvPr id="0" name=""/>
        <dsp:cNvSpPr/>
      </dsp:nvSpPr>
      <dsp:spPr>
        <a:xfrm>
          <a:off x="771559" y="2133807"/>
          <a:ext cx="4070890" cy="538402"/>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Moderately" zoom="92000">
            <a:rot lat="20390633"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Infrastructure</a:t>
          </a:r>
        </a:p>
      </dsp:txBody>
      <dsp:txXfrm>
        <a:off x="771559" y="2133807"/>
        <a:ext cx="4070890" cy="538402"/>
      </dsp:txXfrm>
    </dsp:sp>
    <dsp:sp modelId="{ECD9570B-AEB5-4259-96B1-CBA09282FF4E}">
      <dsp:nvSpPr>
        <dsp:cNvPr id="0" name=""/>
        <dsp:cNvSpPr/>
      </dsp:nvSpPr>
      <dsp:spPr>
        <a:xfrm>
          <a:off x="5577107" y="1460804"/>
          <a:ext cx="5767307" cy="538402"/>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Moderately" zoom="92000">
            <a:rot lat="20390633"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Pressurized Networks design</a:t>
          </a:r>
        </a:p>
      </dsp:txBody>
      <dsp:txXfrm>
        <a:off x="5577107" y="1460804"/>
        <a:ext cx="5767307" cy="538402"/>
      </dsp:txXfrm>
    </dsp:sp>
    <dsp:sp modelId="{B9DBF6A6-61D8-4917-94B5-DB9377C7C94B}">
      <dsp:nvSpPr>
        <dsp:cNvPr id="0" name=""/>
        <dsp:cNvSpPr/>
      </dsp:nvSpPr>
      <dsp:spPr>
        <a:xfrm>
          <a:off x="5577107" y="2133807"/>
          <a:ext cx="5767307" cy="538402"/>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Moderately" zoom="92000">
            <a:rot lat="20390633"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Unpressurized Networks design</a:t>
          </a:r>
        </a:p>
      </dsp:txBody>
      <dsp:txXfrm>
        <a:off x="5577107" y="2133807"/>
        <a:ext cx="5767307" cy="538402"/>
      </dsp:txXfrm>
    </dsp:sp>
    <dsp:sp modelId="{2B60AB70-2FDA-45AD-B0D2-82D3E99287FF}">
      <dsp:nvSpPr>
        <dsp:cNvPr id="0" name=""/>
        <dsp:cNvSpPr/>
      </dsp:nvSpPr>
      <dsp:spPr>
        <a:xfrm>
          <a:off x="5577107" y="2806810"/>
          <a:ext cx="5767307" cy="538402"/>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Moderately" zoom="92000">
            <a:rot lat="20390633"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Highway &amp; freeway design</a:t>
          </a:r>
        </a:p>
      </dsp:txBody>
      <dsp:txXfrm>
        <a:off x="5577107" y="2806810"/>
        <a:ext cx="5767307" cy="538402"/>
      </dsp:txXfrm>
    </dsp:sp>
    <dsp:sp modelId="{F97337F9-12D5-4A6B-B99F-EF4F4D533DDD}">
      <dsp:nvSpPr>
        <dsp:cNvPr id="0" name=""/>
        <dsp:cNvSpPr/>
      </dsp:nvSpPr>
      <dsp:spPr>
        <a:xfrm>
          <a:off x="771559" y="3768747"/>
          <a:ext cx="4069566" cy="538402"/>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Moderately" zoom="92000">
            <a:rot lat="20390633"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Architecture</a:t>
          </a:r>
        </a:p>
      </dsp:txBody>
      <dsp:txXfrm>
        <a:off x="771559" y="3768747"/>
        <a:ext cx="4069566" cy="538402"/>
      </dsp:txXfrm>
    </dsp:sp>
    <dsp:sp modelId="{9DED3CA2-B62E-4400-89B5-D6E0B4B911EF}">
      <dsp:nvSpPr>
        <dsp:cNvPr id="0" name=""/>
        <dsp:cNvSpPr/>
      </dsp:nvSpPr>
      <dsp:spPr>
        <a:xfrm>
          <a:off x="5575783" y="3479813"/>
          <a:ext cx="5767307" cy="538402"/>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Moderately" zoom="92000">
            <a:rot lat="20390633"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Exterior &amp; Landscape design</a:t>
          </a:r>
        </a:p>
      </dsp:txBody>
      <dsp:txXfrm>
        <a:off x="5575783" y="3479813"/>
        <a:ext cx="5767307" cy="538402"/>
      </dsp:txXfrm>
    </dsp:sp>
    <dsp:sp modelId="{56961E7C-1338-4BB1-BE16-8F4B59CCA84B}">
      <dsp:nvSpPr>
        <dsp:cNvPr id="0" name=""/>
        <dsp:cNvSpPr/>
      </dsp:nvSpPr>
      <dsp:spPr>
        <a:xfrm>
          <a:off x="5575783" y="4152816"/>
          <a:ext cx="5767307" cy="538402"/>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Moderately" zoom="92000">
            <a:rot lat="20390633"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Interior Design</a:t>
          </a:r>
        </a:p>
      </dsp:txBody>
      <dsp:txXfrm>
        <a:off x="5575783" y="4152816"/>
        <a:ext cx="5767307" cy="538402"/>
      </dsp:txXfrm>
    </dsp:sp>
    <dsp:sp modelId="{1E81F4B6-07E2-4120-AA77-E795C5D0777C}">
      <dsp:nvSpPr>
        <dsp:cNvPr id="0" name=""/>
        <dsp:cNvSpPr/>
      </dsp:nvSpPr>
      <dsp:spPr>
        <a:xfrm>
          <a:off x="771559" y="4837417"/>
          <a:ext cx="4061407" cy="538402"/>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Moderately" zoom="92000">
            <a:rot lat="20390633"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Structural Design</a:t>
          </a:r>
        </a:p>
      </dsp:txBody>
      <dsp:txXfrm>
        <a:off x="771559" y="4837417"/>
        <a:ext cx="4061407" cy="538402"/>
      </dsp:txXfrm>
    </dsp:sp>
    <dsp:sp modelId="{81414555-D17E-4986-8BDC-DD7AC98F6261}">
      <dsp:nvSpPr>
        <dsp:cNvPr id="0" name=""/>
        <dsp:cNvSpPr/>
      </dsp:nvSpPr>
      <dsp:spPr>
        <a:xfrm>
          <a:off x="5567624" y="4825819"/>
          <a:ext cx="5742495" cy="538402"/>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Moderately" zoom="92000">
            <a:rot lat="20390633"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Concrete structures</a:t>
          </a:r>
        </a:p>
      </dsp:txBody>
      <dsp:txXfrm>
        <a:off x="5567624" y="4825819"/>
        <a:ext cx="5742495" cy="538402"/>
      </dsp:txXfrm>
    </dsp:sp>
    <dsp:sp modelId="{10B85282-0240-4DA4-939C-4E1F1D08B73D}">
      <dsp:nvSpPr>
        <dsp:cNvPr id="0" name=""/>
        <dsp:cNvSpPr/>
      </dsp:nvSpPr>
      <dsp:spPr>
        <a:xfrm>
          <a:off x="5567624" y="5498822"/>
          <a:ext cx="5721798" cy="538402"/>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Moderately" zoom="92000">
            <a:rot lat="20390633"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Steel Structures</a:t>
          </a:r>
        </a:p>
      </dsp:txBody>
      <dsp:txXfrm>
        <a:off x="5567624" y="5498822"/>
        <a:ext cx="5721798" cy="538402"/>
      </dsp:txXfrm>
    </dsp:sp>
    <dsp:sp modelId="{0665E0D0-E2B1-4642-9769-36DD2D56B82B}">
      <dsp:nvSpPr>
        <dsp:cNvPr id="0" name=""/>
        <dsp:cNvSpPr/>
      </dsp:nvSpPr>
      <dsp:spPr>
        <a:xfrm>
          <a:off x="771559" y="5728139"/>
          <a:ext cx="4039545" cy="538402"/>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Moderately" zoom="92000">
            <a:rot lat="20390633"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MEP</a:t>
          </a:r>
        </a:p>
      </dsp:txBody>
      <dsp:txXfrm>
        <a:off x="771559" y="5728139"/>
        <a:ext cx="4039545" cy="5384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373A5-904B-429E-A97E-86FA0CEC60F1}">
      <dsp:nvSpPr>
        <dsp:cNvPr id="0" name=""/>
        <dsp:cNvSpPr/>
      </dsp:nvSpPr>
      <dsp:spPr>
        <a:xfrm>
          <a:off x="3419775" y="0"/>
          <a:ext cx="3697051" cy="369761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71D3153-658A-4E83-988C-48F828B372E8}">
      <dsp:nvSpPr>
        <dsp:cNvPr id="0" name=""/>
        <dsp:cNvSpPr/>
      </dsp:nvSpPr>
      <dsp:spPr>
        <a:xfrm>
          <a:off x="4236945" y="1334950"/>
          <a:ext cx="2054380" cy="1026944"/>
        </a:xfrm>
        <a:prstGeom prst="rect">
          <a:avLst/>
        </a:prstGeom>
        <a:noFill/>
        <a:ln>
          <a:noFill/>
        </a:ln>
        <a:effectLst/>
        <a:scene3d>
          <a:camera prst="perspectiveRelaxed" fov="0">
            <a:rot lat="47216" lon="21468395" rev="5332026"/>
          </a:camera>
          <a:lightRig rig="soft" dir="t"/>
          <a:backdrop>
            <a:anchor x="0" y="0" z="-210000"/>
            <a:norm dx="0" dy="0" dz="914400"/>
            <a:up dx="0" dy="914400" dz="0"/>
          </a:backdrop>
        </a:scene3d>
        <a:sp3d/>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flatTx/>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latin typeface="Bahnschrift Light Condensed" panose="020B0502040204020203" pitchFamily="34" charset="0"/>
            </a:rPr>
            <a:t>Construction Supplies</a:t>
          </a:r>
        </a:p>
      </dsp:txBody>
      <dsp:txXfrm>
        <a:off x="4236945" y="1334950"/>
        <a:ext cx="2054380" cy="1026944"/>
      </dsp:txXfrm>
    </dsp:sp>
    <dsp:sp modelId="{E38B9911-2FA4-471C-B428-9960F445538E}">
      <dsp:nvSpPr>
        <dsp:cNvPr id="0" name=""/>
        <dsp:cNvSpPr/>
      </dsp:nvSpPr>
      <dsp:spPr>
        <a:xfrm>
          <a:off x="2392932" y="2124553"/>
          <a:ext cx="3697051" cy="369761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07983D3-B278-426E-AA17-F56DCC80D5CD}">
      <dsp:nvSpPr>
        <dsp:cNvPr id="0" name=""/>
        <dsp:cNvSpPr/>
      </dsp:nvSpPr>
      <dsp:spPr>
        <a:xfrm>
          <a:off x="3214268" y="3471793"/>
          <a:ext cx="2054380" cy="1026944"/>
        </a:xfrm>
        <a:prstGeom prst="rect">
          <a:avLst/>
        </a:prstGeom>
        <a:noFill/>
        <a:ln>
          <a:noFill/>
        </a:ln>
        <a:effectLst/>
        <a:scene3d>
          <a:camera prst="perspectiveRelaxed" fov="0">
            <a:rot lat="47216" lon="21468395" rev="5332026"/>
          </a:camera>
          <a:lightRig rig="soft" dir="t"/>
          <a:backdrop>
            <a:anchor x="0" y="0" z="-210000"/>
            <a:norm dx="0" dy="0" dz="914400"/>
            <a:up dx="0" dy="914400" dz="0"/>
          </a:backdrop>
        </a:scene3d>
        <a:sp3d/>
      </dsp:spPr>
      <dsp:style>
        <a:lnRef idx="0">
          <a:scrgbClr r="0" g="0" b="0"/>
        </a:lnRef>
        <a:fillRef idx="0">
          <a:scrgbClr r="0" g="0" b="0"/>
        </a:fillRef>
        <a:effectRef idx="0">
          <a:scrgbClr r="0" g="0" b="0"/>
        </a:effectRef>
        <a:fontRef idx="minor"/>
      </dsp:style>
      <dsp:txBody>
        <a:bodyPr spcFirstLastPara="0" vert="horz" wrap="square" lIns="0" tIns="457200" rIns="274320" bIns="20320" numCol="1" spcCol="1270" anchor="ctr" anchorCtr="0">
          <a:noAutofit/>
          <a:flatTx/>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latin typeface="Bahnschrift Light Condensed" panose="020B0502040204020203" pitchFamily="34" charset="0"/>
            </a:rPr>
            <a:t>Functionality Supplies</a:t>
          </a:r>
        </a:p>
      </dsp:txBody>
      <dsp:txXfrm>
        <a:off x="3214268" y="3471793"/>
        <a:ext cx="2054380" cy="1026944"/>
      </dsp:txXfrm>
    </dsp:sp>
    <dsp:sp modelId="{3794806F-D38A-4081-8A69-6B6B4A7BE7F4}">
      <dsp:nvSpPr>
        <dsp:cNvPr id="0" name=""/>
        <dsp:cNvSpPr/>
      </dsp:nvSpPr>
      <dsp:spPr>
        <a:xfrm>
          <a:off x="3682908" y="4503346"/>
          <a:ext cx="3176340" cy="3177613"/>
        </a:xfrm>
        <a:prstGeom prst="blockArc">
          <a:avLst>
            <a:gd name="adj1" fmla="val 13500000"/>
            <a:gd name="adj2" fmla="val 10800000"/>
            <a:gd name="adj3" fmla="val 1274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A23C8520-1D98-4BAB-8E62-C610B496799B}">
      <dsp:nvSpPr>
        <dsp:cNvPr id="0" name=""/>
        <dsp:cNvSpPr/>
      </dsp:nvSpPr>
      <dsp:spPr>
        <a:xfrm>
          <a:off x="4241805" y="5611709"/>
          <a:ext cx="2054380" cy="1026944"/>
        </a:xfrm>
        <a:prstGeom prst="rect">
          <a:avLst/>
        </a:prstGeom>
        <a:noFill/>
        <a:ln>
          <a:noFill/>
        </a:ln>
        <a:effectLst/>
        <a:scene3d>
          <a:camera prst="perspectiveRelaxed" fov="0">
            <a:rot lat="47216" lon="21468395" rev="5332026"/>
          </a:camera>
          <a:lightRig rig="soft" dir="t"/>
          <a:backdrop>
            <a:anchor x="0" y="0" z="-210000"/>
            <a:norm dx="0" dy="0" dz="914400"/>
            <a:up dx="0" dy="914400" dz="0"/>
          </a:backdrop>
        </a:scene3d>
        <a:sp3d/>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flatTx/>
        </a:bodyPr>
        <a:lstStyle/>
        <a:p>
          <a:pPr marL="0" lvl="0" indent="0" algn="ct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latin typeface="Bahnschrift Light Condensed" panose="020B0502040204020203" pitchFamily="34" charset="0"/>
            </a:rPr>
            <a:t>FM Supplies</a:t>
          </a:r>
        </a:p>
      </dsp:txBody>
      <dsp:txXfrm>
        <a:off x="4241805" y="5611709"/>
        <a:ext cx="2054380" cy="10269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A9397-A070-4998-BDF5-DA9BDCF42EA4}">
      <dsp:nvSpPr>
        <dsp:cNvPr id="0" name=""/>
        <dsp:cNvSpPr/>
      </dsp:nvSpPr>
      <dsp:spPr>
        <a:xfrm>
          <a:off x="135" y="0"/>
          <a:ext cx="1803887" cy="4167399"/>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fov="2400000">
            <a:rot lat="19149993" lon="20104174" rev="1577324"/>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sp3d extrusionH="28000" prstMaterial="matte"/>
        </a:bodyPr>
        <a:lstStyle/>
        <a:p>
          <a:pPr marL="0" lvl="0" indent="0" algn="ctr" defTabSz="800100" rtl="0">
            <a:lnSpc>
              <a:spcPct val="90000"/>
            </a:lnSpc>
            <a:spcBef>
              <a:spcPct val="0"/>
            </a:spcBef>
            <a:spcAft>
              <a:spcPct val="35000"/>
            </a:spcAft>
            <a:buNone/>
          </a:pPr>
          <a:r>
            <a:rPr lang="en-US" sz="1800" b="1" i="0" kern="1200" dirty="0"/>
            <a:t>Structural</a:t>
          </a:r>
          <a:endParaRPr lang="en-US" sz="1400" b="1" kern="1200" dirty="0"/>
        </a:p>
      </dsp:txBody>
      <dsp:txXfrm>
        <a:off x="135" y="1666959"/>
        <a:ext cx="1803887" cy="1666959"/>
      </dsp:txXfrm>
    </dsp:sp>
    <dsp:sp modelId="{C8677C74-A85A-499B-B00E-4A0FA9ED999E}">
      <dsp:nvSpPr>
        <dsp:cNvPr id="0" name=""/>
        <dsp:cNvSpPr/>
      </dsp:nvSpPr>
      <dsp:spPr>
        <a:xfrm>
          <a:off x="208207" y="250043"/>
          <a:ext cx="1387743" cy="138774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sp3d prstMaterial="matte"/>
      </dsp:spPr>
      <dsp:style>
        <a:lnRef idx="0">
          <a:scrgbClr r="0" g="0" b="0"/>
        </a:lnRef>
        <a:fillRef idx="1">
          <a:scrgbClr r="0" g="0" b="0"/>
        </a:fillRef>
        <a:effectRef idx="0">
          <a:scrgbClr r="0" g="0" b="0"/>
        </a:effectRef>
        <a:fontRef idx="minor"/>
      </dsp:style>
    </dsp:sp>
    <dsp:sp modelId="{15CF87A9-3E7A-4E10-BDBD-51ADB5137DFB}">
      <dsp:nvSpPr>
        <dsp:cNvPr id="0" name=""/>
        <dsp:cNvSpPr/>
      </dsp:nvSpPr>
      <dsp:spPr>
        <a:xfrm>
          <a:off x="1858139" y="0"/>
          <a:ext cx="1803887" cy="4167399"/>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fov="2400000">
            <a:rot lat="19149993" lon="20104174" rev="1577324"/>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sp3d extrusionH="28000" prstMaterial="matte"/>
        </a:bodyPr>
        <a:lstStyle/>
        <a:p>
          <a:pPr marL="0" lvl="0" indent="0" algn="ctr" defTabSz="800100" rtl="0">
            <a:lnSpc>
              <a:spcPct val="90000"/>
            </a:lnSpc>
            <a:spcBef>
              <a:spcPct val="0"/>
            </a:spcBef>
            <a:spcAft>
              <a:spcPct val="35000"/>
            </a:spcAft>
            <a:buNone/>
          </a:pPr>
          <a:r>
            <a:rPr lang="en-US" sz="1800" b="1" i="0" kern="1200" dirty="0"/>
            <a:t>Architectural</a:t>
          </a:r>
          <a:endParaRPr lang="en-US" sz="1800" b="1" kern="1200" dirty="0"/>
        </a:p>
      </dsp:txBody>
      <dsp:txXfrm>
        <a:off x="1858139" y="1666959"/>
        <a:ext cx="1803887" cy="1666959"/>
      </dsp:txXfrm>
    </dsp:sp>
    <dsp:sp modelId="{D0E62F78-4809-4189-BCD2-6FAABD49E623}">
      <dsp:nvSpPr>
        <dsp:cNvPr id="0" name=""/>
        <dsp:cNvSpPr/>
      </dsp:nvSpPr>
      <dsp:spPr>
        <a:xfrm>
          <a:off x="2066211" y="250043"/>
          <a:ext cx="1387743" cy="138774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a:ln>
          <a:noFill/>
        </a:ln>
        <a:effectLst/>
        <a:sp3d prstMaterial="matte"/>
      </dsp:spPr>
      <dsp:style>
        <a:lnRef idx="0">
          <a:scrgbClr r="0" g="0" b="0"/>
        </a:lnRef>
        <a:fillRef idx="1">
          <a:scrgbClr r="0" g="0" b="0"/>
        </a:fillRef>
        <a:effectRef idx="0">
          <a:scrgbClr r="0" g="0" b="0"/>
        </a:effectRef>
        <a:fontRef idx="minor"/>
      </dsp:style>
    </dsp:sp>
    <dsp:sp modelId="{F9D37F24-99A0-4464-A6D6-B401D7DC0046}">
      <dsp:nvSpPr>
        <dsp:cNvPr id="0" name=""/>
        <dsp:cNvSpPr/>
      </dsp:nvSpPr>
      <dsp:spPr>
        <a:xfrm>
          <a:off x="3716143" y="0"/>
          <a:ext cx="1803887" cy="4167399"/>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fov="2400000">
            <a:rot lat="19149993" lon="20104174" rev="1577324"/>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sp3d extrusionH="28000" prstMaterial="matte"/>
        </a:bodyPr>
        <a:lstStyle/>
        <a:p>
          <a:pPr marL="0" lvl="0" indent="0" algn="ctr" defTabSz="800100" rtl="0">
            <a:lnSpc>
              <a:spcPct val="90000"/>
            </a:lnSpc>
            <a:spcBef>
              <a:spcPct val="0"/>
            </a:spcBef>
            <a:spcAft>
              <a:spcPct val="35000"/>
            </a:spcAft>
            <a:buNone/>
          </a:pPr>
          <a:r>
            <a:rPr lang="en-US" sz="1800" b="1" i="0" kern="1200" dirty="0"/>
            <a:t>Electrical</a:t>
          </a:r>
          <a:r>
            <a:rPr lang="en-US" sz="2400" b="0" i="0" kern="1200" dirty="0"/>
            <a:t> </a:t>
          </a:r>
          <a:endParaRPr lang="en-US" sz="2400" kern="1200" dirty="0"/>
        </a:p>
      </dsp:txBody>
      <dsp:txXfrm>
        <a:off x="3716143" y="1666959"/>
        <a:ext cx="1803887" cy="1666959"/>
      </dsp:txXfrm>
    </dsp:sp>
    <dsp:sp modelId="{127385F7-74FA-44BB-8216-0DBB6B8CD6C6}">
      <dsp:nvSpPr>
        <dsp:cNvPr id="0" name=""/>
        <dsp:cNvSpPr/>
      </dsp:nvSpPr>
      <dsp:spPr>
        <a:xfrm>
          <a:off x="3924215" y="250043"/>
          <a:ext cx="1387743" cy="138774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sp3d prstMaterial="matte"/>
      </dsp:spPr>
      <dsp:style>
        <a:lnRef idx="0">
          <a:scrgbClr r="0" g="0" b="0"/>
        </a:lnRef>
        <a:fillRef idx="1">
          <a:scrgbClr r="0" g="0" b="0"/>
        </a:fillRef>
        <a:effectRef idx="0">
          <a:scrgbClr r="0" g="0" b="0"/>
        </a:effectRef>
        <a:fontRef idx="minor"/>
      </dsp:style>
    </dsp:sp>
    <dsp:sp modelId="{D5AB5B8B-8CE8-450C-86E3-AA7EA7388BAE}">
      <dsp:nvSpPr>
        <dsp:cNvPr id="0" name=""/>
        <dsp:cNvSpPr/>
      </dsp:nvSpPr>
      <dsp:spPr>
        <a:xfrm>
          <a:off x="5574147" y="0"/>
          <a:ext cx="1803887" cy="4167399"/>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fov="2400000">
            <a:rot lat="19149993" lon="20104174" rev="1577324"/>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sp3d extrusionH="28000" prstMaterial="matte"/>
        </a:bodyPr>
        <a:lstStyle/>
        <a:p>
          <a:pPr marL="0" lvl="0" indent="0" algn="ctr" defTabSz="800100" rtl="0">
            <a:lnSpc>
              <a:spcPct val="90000"/>
            </a:lnSpc>
            <a:spcBef>
              <a:spcPct val="0"/>
            </a:spcBef>
            <a:spcAft>
              <a:spcPct val="35000"/>
            </a:spcAft>
            <a:buNone/>
          </a:pPr>
          <a:r>
            <a:rPr lang="en-US" sz="1800" b="1" i="0" kern="1200" dirty="0"/>
            <a:t>Mechanical</a:t>
          </a:r>
          <a:endParaRPr lang="en-US" sz="1600" b="1" kern="1200" dirty="0"/>
        </a:p>
      </dsp:txBody>
      <dsp:txXfrm>
        <a:off x="5574147" y="1666959"/>
        <a:ext cx="1803887" cy="1666959"/>
      </dsp:txXfrm>
    </dsp:sp>
    <dsp:sp modelId="{FDF19557-D92B-4AE0-AB85-8E9F918D5A46}">
      <dsp:nvSpPr>
        <dsp:cNvPr id="0" name=""/>
        <dsp:cNvSpPr/>
      </dsp:nvSpPr>
      <dsp:spPr>
        <a:xfrm>
          <a:off x="5782219" y="250043"/>
          <a:ext cx="1387743" cy="138774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8000" r="-28000"/>
          </a:stretch>
        </a:blipFill>
        <a:ln>
          <a:noFill/>
        </a:ln>
        <a:effectLst/>
        <a:sp3d prstMaterial="matte"/>
      </dsp:spPr>
      <dsp:style>
        <a:lnRef idx="0">
          <a:scrgbClr r="0" g="0" b="0"/>
        </a:lnRef>
        <a:fillRef idx="1">
          <a:scrgbClr r="0" g="0" b="0"/>
        </a:fillRef>
        <a:effectRef idx="0">
          <a:scrgbClr r="0" g="0" b="0"/>
        </a:effectRef>
        <a:fontRef idx="minor"/>
      </dsp:style>
    </dsp:sp>
    <dsp:sp modelId="{F92F3B25-F638-4C2A-90B2-DBA1196A70A9}">
      <dsp:nvSpPr>
        <dsp:cNvPr id="0" name=""/>
        <dsp:cNvSpPr/>
      </dsp:nvSpPr>
      <dsp:spPr>
        <a:xfrm>
          <a:off x="7432151" y="0"/>
          <a:ext cx="1803887" cy="4167399"/>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fov="2400000">
            <a:rot lat="19149993" lon="20104174" rev="1577324"/>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sp3d extrusionH="28000" prstMaterial="matte"/>
        </a:bodyPr>
        <a:lstStyle/>
        <a:p>
          <a:pPr marL="0" lvl="0" indent="0" algn="ctr" defTabSz="800100" rtl="0">
            <a:lnSpc>
              <a:spcPct val="90000"/>
            </a:lnSpc>
            <a:spcBef>
              <a:spcPct val="0"/>
            </a:spcBef>
            <a:spcAft>
              <a:spcPct val="35000"/>
            </a:spcAft>
            <a:buNone/>
          </a:pPr>
          <a:r>
            <a:rPr lang="en-US" sz="1800" b="1" i="0" kern="1200" dirty="0"/>
            <a:t>Safety &amp; Security</a:t>
          </a:r>
          <a:endParaRPr lang="en-US" sz="1800" b="1" kern="1200" dirty="0"/>
        </a:p>
      </dsp:txBody>
      <dsp:txXfrm>
        <a:off x="7432151" y="1666959"/>
        <a:ext cx="1803887" cy="1666959"/>
      </dsp:txXfrm>
    </dsp:sp>
    <dsp:sp modelId="{1FD22176-269D-4A77-A877-3B6C125F9A4B}">
      <dsp:nvSpPr>
        <dsp:cNvPr id="0" name=""/>
        <dsp:cNvSpPr/>
      </dsp:nvSpPr>
      <dsp:spPr>
        <a:xfrm>
          <a:off x="7640223" y="250043"/>
          <a:ext cx="1387743" cy="138774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a:sp3d prstMaterial="matte"/>
      </dsp:spPr>
      <dsp:style>
        <a:lnRef idx="0">
          <a:scrgbClr r="0" g="0" b="0"/>
        </a:lnRef>
        <a:fillRef idx="1">
          <a:scrgbClr r="0" g="0" b="0"/>
        </a:fillRef>
        <a:effectRef idx="0">
          <a:scrgbClr r="0" g="0" b="0"/>
        </a:effectRef>
        <a:fontRef idx="minor"/>
      </dsp:style>
    </dsp:sp>
    <dsp:sp modelId="{8462B619-766C-45A9-B283-2D9BCBF042E2}">
      <dsp:nvSpPr>
        <dsp:cNvPr id="0" name=""/>
        <dsp:cNvSpPr/>
      </dsp:nvSpPr>
      <dsp:spPr>
        <a:xfrm>
          <a:off x="9290156" y="0"/>
          <a:ext cx="1803887" cy="4167399"/>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fov="2400000">
            <a:rot lat="19149993" lon="20104174" rev="1577324"/>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sp3d extrusionH="28000" prstMaterial="matte"/>
        </a:bodyPr>
        <a:lstStyle/>
        <a:p>
          <a:pPr marL="0" lvl="0" indent="0" algn="ctr" defTabSz="800100" rtl="0">
            <a:lnSpc>
              <a:spcPct val="90000"/>
            </a:lnSpc>
            <a:spcBef>
              <a:spcPct val="0"/>
            </a:spcBef>
            <a:spcAft>
              <a:spcPct val="35000"/>
            </a:spcAft>
            <a:buNone/>
          </a:pPr>
          <a:r>
            <a:rPr lang="en-US" sz="1800" b="1" i="0" kern="1200" dirty="0"/>
            <a:t>Soft Facilities Management </a:t>
          </a:r>
          <a:endParaRPr lang="en-US" sz="1800" b="1" kern="1200" dirty="0"/>
        </a:p>
      </dsp:txBody>
      <dsp:txXfrm>
        <a:off x="9290156" y="1666959"/>
        <a:ext cx="1803887" cy="1666959"/>
      </dsp:txXfrm>
    </dsp:sp>
    <dsp:sp modelId="{FB390029-4C12-40A0-992F-1D43F5CF9CE5}">
      <dsp:nvSpPr>
        <dsp:cNvPr id="0" name=""/>
        <dsp:cNvSpPr/>
      </dsp:nvSpPr>
      <dsp:spPr>
        <a:xfrm>
          <a:off x="9498227" y="250043"/>
          <a:ext cx="1387743" cy="1387743"/>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25000" b="-25000"/>
          </a:stretch>
        </a:blipFill>
        <a:ln>
          <a:noFill/>
        </a:ln>
        <a:effectLst/>
        <a:sp3d prstMaterial="matte"/>
      </dsp:spPr>
      <dsp:style>
        <a:lnRef idx="0">
          <a:scrgbClr r="0" g="0" b="0"/>
        </a:lnRef>
        <a:fillRef idx="1">
          <a:scrgbClr r="0" g="0" b="0"/>
        </a:fillRef>
        <a:effectRef idx="0">
          <a:scrgbClr r="0" g="0" b="0"/>
        </a:effectRef>
        <a:fontRef idx="minor"/>
      </dsp:style>
    </dsp:sp>
    <dsp:sp modelId="{EEAF63C1-46A6-4C71-8910-D957DB66BD36}">
      <dsp:nvSpPr>
        <dsp:cNvPr id="0" name=""/>
        <dsp:cNvSpPr/>
      </dsp:nvSpPr>
      <dsp:spPr>
        <a:xfrm>
          <a:off x="443767" y="3333919"/>
          <a:ext cx="10206644" cy="625109"/>
        </a:xfrm>
        <a:prstGeom prst="leftRightArrow">
          <a:avLst/>
        </a:prstGeom>
        <a:solidFill>
          <a:schemeClr val="accent1">
            <a:tint val="6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1BE63FF-398E-47CB-8F83-07AFE8BEE0F8}" type="datetimeFigureOut">
              <a:rPr lang="en-US" smtClean="0"/>
              <a:t>6/16/2019</a:t>
            </a:fld>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B3425-E3DC-4948-BB12-440133E647F7}" type="slidenum">
              <a:rPr lang="en-US" smtClean="0"/>
              <a:t>‹#›</a:t>
            </a:fld>
            <a:endParaRPr lang="en-US"/>
          </a:p>
        </p:txBody>
      </p:sp>
      <p:sp>
        <p:nvSpPr>
          <p:cNvPr id="8" name="Notes Placeholder 7">
            <a:extLst>
              <a:ext uri="{FF2B5EF4-FFF2-40B4-BE49-F238E27FC236}">
                <a16:creationId xmlns:a16="http://schemas.microsoft.com/office/drawing/2014/main" id="{8BC768B2-A778-4457-AFBF-EEE21E57A750}"/>
              </a:ext>
            </a:extLst>
          </p:cNvPr>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Image Placeholder 8">
            <a:extLst>
              <a:ext uri="{FF2B5EF4-FFF2-40B4-BE49-F238E27FC236}">
                <a16:creationId xmlns:a16="http://schemas.microsoft.com/office/drawing/2014/main" id="{A3663BCC-6B15-4285-9FB7-BD7D94A719F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 name="Header Placeholder 9">
            <a:extLst>
              <a:ext uri="{FF2B5EF4-FFF2-40B4-BE49-F238E27FC236}">
                <a16:creationId xmlns:a16="http://schemas.microsoft.com/office/drawing/2014/main" id="{ABB23B37-3835-49FC-8E25-FFC21E123088}"/>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197252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r>
              <a:rPr lang="en-US" dirty="0"/>
              <a:t>Welcome, This is the General </a:t>
            </a:r>
            <a:r>
              <a:rPr lang="en-US"/>
              <a:t>introductory presentation </a:t>
            </a:r>
            <a:r>
              <a:rPr lang="en-US" dirty="0"/>
              <a:t>to Home Creations &amp; development company.</a:t>
            </a:r>
          </a:p>
        </p:txBody>
      </p:sp>
      <p:sp>
        <p:nvSpPr>
          <p:cNvPr id="4" name="Slide Number Placeholder 3"/>
          <p:cNvSpPr>
            <a:spLocks noGrp="1"/>
          </p:cNvSpPr>
          <p:nvPr>
            <p:ph type="sldNum" sz="quarter" idx="5"/>
          </p:nvPr>
        </p:nvSpPr>
        <p:spPr/>
        <p:txBody>
          <a:bodyPr/>
          <a:lstStyle/>
          <a:p>
            <a:fld id="{41FB3425-E3DC-4948-BB12-440133E647F7}" type="slidenum">
              <a:rPr lang="en-US" smtClean="0"/>
              <a:t>1</a:t>
            </a:fld>
            <a:endParaRPr lang="en-US"/>
          </a:p>
        </p:txBody>
      </p:sp>
    </p:spTree>
    <p:extLst>
      <p:ext uri="{BB962C8B-B14F-4D97-AF65-F5344CB8AC3E}">
        <p14:creationId xmlns:p14="http://schemas.microsoft.com/office/powerpoint/2010/main" val="25455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r>
              <a:rPr lang="en-US" dirty="0"/>
              <a:t>Our Engineering Service Department produces Hydro studies, Infrastructure Designs, Architectural Designs, Structural Designs and even complete Mechanical, Electrical and Plumbing designs. </a:t>
            </a:r>
          </a:p>
        </p:txBody>
      </p:sp>
      <p:sp>
        <p:nvSpPr>
          <p:cNvPr id="4" name="Slide Number Placeholder 3"/>
          <p:cNvSpPr>
            <a:spLocks noGrp="1"/>
          </p:cNvSpPr>
          <p:nvPr>
            <p:ph type="sldNum" sz="quarter" idx="5"/>
          </p:nvPr>
        </p:nvSpPr>
        <p:spPr/>
        <p:txBody>
          <a:bodyPr/>
          <a:lstStyle/>
          <a:p>
            <a:fld id="{41FB3425-E3DC-4948-BB12-440133E647F7}" type="slidenum">
              <a:rPr lang="en-US" smtClean="0"/>
              <a:t>10</a:t>
            </a:fld>
            <a:endParaRPr lang="en-US"/>
          </a:p>
        </p:txBody>
      </p:sp>
    </p:spTree>
    <p:extLst>
      <p:ext uri="{BB962C8B-B14F-4D97-AF65-F5344CB8AC3E}">
        <p14:creationId xmlns:p14="http://schemas.microsoft.com/office/powerpoint/2010/main" val="167651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pPr marL="0" indent="0">
              <a:buNone/>
            </a:pPr>
            <a:r>
              <a:rPr lang="en-US" sz="1200" dirty="0">
                <a:effectLst>
                  <a:outerShdw blurRad="38100" dist="38100" dir="2700000" algn="tl">
                    <a:srgbClr val="000000">
                      <a:alpha val="43137"/>
                    </a:srgbClr>
                  </a:outerShdw>
                </a:effectLst>
              </a:rPr>
              <a:t>The HOME | C&amp;D General Supplies department runs the gamut on essential supplies; we provide office soft supplies, supplies for maintenance and the functionality of all physical resources, as well as mega projects’ construction needs.</a:t>
            </a:r>
          </a:p>
          <a:p>
            <a:pPr marL="0" indent="0">
              <a:buNone/>
            </a:pPr>
            <a:endParaRPr lang="en-US" sz="1200" dirty="0">
              <a:effectLst>
                <a:outerShdw blurRad="38100" dist="38100" dir="2700000" algn="tl">
                  <a:srgbClr val="000000">
                    <a:alpha val="43137"/>
                  </a:srgbClr>
                </a:outerShdw>
              </a:effectLst>
            </a:endParaRPr>
          </a:p>
          <a:p>
            <a:pPr marL="0" indent="0">
              <a:buNone/>
            </a:pPr>
            <a:r>
              <a:rPr lang="en-US" sz="1200" dirty="0">
                <a:effectLst>
                  <a:outerShdw blurRad="38100" dist="38100" dir="2700000" algn="tl">
                    <a:srgbClr val="000000">
                      <a:alpha val="43137"/>
                    </a:srgbClr>
                  </a:outerShdw>
                </a:effectLst>
              </a:rPr>
              <a:t>Competitive prices on the most technically sound supplies for virtually every job. Our experienced supply team of engineers is on standby to provide the most accurate and quick turn around on every order. </a:t>
            </a:r>
          </a:p>
        </p:txBody>
      </p:sp>
      <p:sp>
        <p:nvSpPr>
          <p:cNvPr id="4" name="Slide Number Placeholder 3"/>
          <p:cNvSpPr>
            <a:spLocks noGrp="1"/>
          </p:cNvSpPr>
          <p:nvPr>
            <p:ph type="sldNum" sz="quarter" idx="5"/>
          </p:nvPr>
        </p:nvSpPr>
        <p:spPr/>
        <p:txBody>
          <a:bodyPr/>
          <a:lstStyle/>
          <a:p>
            <a:fld id="{41FB3425-E3DC-4948-BB12-440133E647F7}" type="slidenum">
              <a:rPr lang="en-US" smtClean="0"/>
              <a:t>11</a:t>
            </a:fld>
            <a:endParaRPr lang="en-US"/>
          </a:p>
        </p:txBody>
      </p:sp>
    </p:spTree>
    <p:extLst>
      <p:ext uri="{BB962C8B-B14F-4D97-AF65-F5344CB8AC3E}">
        <p14:creationId xmlns:p14="http://schemas.microsoft.com/office/powerpoint/2010/main" val="342350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pPr marL="0" indent="0">
              <a:buNone/>
            </a:pPr>
            <a:r>
              <a:rPr lang="en-US" sz="1200" dirty="0">
                <a:effectLst>
                  <a:outerShdw blurRad="38100" dist="38100" dir="2700000" algn="tl">
                    <a:srgbClr val="000000">
                      <a:alpha val="43137"/>
                    </a:srgbClr>
                  </a:outerShdw>
                </a:effectLst>
              </a:rPr>
              <a:t>Meeting the needs of businesses for any construction project, from large, equipment-heavy warehouses to intimate outlets and dazzling showrooms. We leave nothing to be desired in our administrative and residential projects.</a:t>
            </a:r>
          </a:p>
          <a:p>
            <a:pPr marL="0" indent="0">
              <a:buNone/>
            </a:pPr>
            <a:r>
              <a:rPr lang="en-US" sz="1200" dirty="0">
                <a:effectLst>
                  <a:outerShdw blurRad="38100" dist="38100" dir="2700000" algn="tl">
                    <a:srgbClr val="000000">
                      <a:alpha val="43137"/>
                    </a:srgbClr>
                  </a:outerShdw>
                </a:effectLst>
              </a:rPr>
              <a:t>We challenge you to find any aspect of construction we can’t handle!</a:t>
            </a:r>
          </a:p>
          <a:p>
            <a:endParaRPr lang="en-US" dirty="0"/>
          </a:p>
        </p:txBody>
      </p:sp>
      <p:sp>
        <p:nvSpPr>
          <p:cNvPr id="4" name="Slide Number Placeholder 3"/>
          <p:cNvSpPr>
            <a:spLocks noGrp="1"/>
          </p:cNvSpPr>
          <p:nvPr>
            <p:ph type="sldNum" sz="quarter" idx="5"/>
          </p:nvPr>
        </p:nvSpPr>
        <p:spPr/>
        <p:txBody>
          <a:bodyPr/>
          <a:lstStyle/>
          <a:p>
            <a:fld id="{41FB3425-E3DC-4948-BB12-440133E647F7}" type="slidenum">
              <a:rPr lang="en-US" smtClean="0"/>
              <a:t>12</a:t>
            </a:fld>
            <a:endParaRPr lang="en-US"/>
          </a:p>
        </p:txBody>
      </p:sp>
    </p:spTree>
    <p:extLst>
      <p:ext uri="{BB962C8B-B14F-4D97-AF65-F5344CB8AC3E}">
        <p14:creationId xmlns:p14="http://schemas.microsoft.com/office/powerpoint/2010/main" val="1039078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facilities management department ensures that all facilities receive minute to minute monitoring, the fastest response time, regular, systematic assessments, and detailed optimization reports to improve safety, security, functionality and aesthetics of all physical resources. We guarantee swift execution on repairs and performance upgrades, and we provide the kind of attention to detail that ensures all projects are completed on time and within budget. </a:t>
            </a:r>
          </a:p>
        </p:txBody>
      </p:sp>
      <p:sp>
        <p:nvSpPr>
          <p:cNvPr id="4" name="Slide Number Placeholder 3"/>
          <p:cNvSpPr>
            <a:spLocks noGrp="1"/>
          </p:cNvSpPr>
          <p:nvPr>
            <p:ph type="sldNum" sz="quarter" idx="5"/>
          </p:nvPr>
        </p:nvSpPr>
        <p:spPr/>
        <p:txBody>
          <a:bodyPr/>
          <a:lstStyle/>
          <a:p>
            <a:fld id="{41FB3425-E3DC-4948-BB12-440133E647F7}" type="slidenum">
              <a:rPr lang="en-US" smtClean="0"/>
              <a:t>13</a:t>
            </a:fld>
            <a:endParaRPr lang="en-US"/>
          </a:p>
        </p:txBody>
      </p:sp>
    </p:spTree>
    <p:extLst>
      <p:ext uri="{BB962C8B-B14F-4D97-AF65-F5344CB8AC3E}">
        <p14:creationId xmlns:p14="http://schemas.microsoft.com/office/powerpoint/2010/main" val="3509304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r>
              <a:rPr lang="en-US" dirty="0"/>
              <a:t>Let HOME | C&amp;D help you manage your business’ risks, cut unnecessary costs and ensure long-term success of your projects.  Reach out to our friendly customer service team to get started on your creations and development projects today by clicking on the links in the caption.</a:t>
            </a:r>
          </a:p>
        </p:txBody>
      </p:sp>
      <p:sp>
        <p:nvSpPr>
          <p:cNvPr id="4" name="Slide Number Placeholder 3"/>
          <p:cNvSpPr>
            <a:spLocks noGrp="1"/>
          </p:cNvSpPr>
          <p:nvPr>
            <p:ph type="sldNum" sz="quarter" idx="5"/>
          </p:nvPr>
        </p:nvSpPr>
        <p:spPr/>
        <p:txBody>
          <a:bodyPr/>
          <a:lstStyle/>
          <a:p>
            <a:fld id="{41FB3425-E3DC-4948-BB12-440133E647F7}" type="slidenum">
              <a:rPr lang="en-US" smtClean="0"/>
              <a:t>14</a:t>
            </a:fld>
            <a:endParaRPr lang="en-US"/>
          </a:p>
        </p:txBody>
      </p:sp>
    </p:spTree>
    <p:extLst>
      <p:ext uri="{BB962C8B-B14F-4D97-AF65-F5344CB8AC3E}">
        <p14:creationId xmlns:p14="http://schemas.microsoft.com/office/powerpoint/2010/main" val="396840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r>
              <a:rPr lang="en-US" sz="1200" dirty="0">
                <a:latin typeface="Bahnschrift Light Condensed" panose="020B0502040204020203" pitchFamily="34" charset="0"/>
              </a:rPr>
              <a:t>Home | Creations &amp; Development was founded on the idea that the place we call Home is not just a building… We believe that home is wherever we are free to imagine, think and create. In other words, we seek to design and build spaces where people are best set up to thrive. </a:t>
            </a:r>
          </a:p>
        </p:txBody>
      </p:sp>
      <p:sp>
        <p:nvSpPr>
          <p:cNvPr id="4" name="Slide Number Placeholder 3"/>
          <p:cNvSpPr>
            <a:spLocks noGrp="1"/>
          </p:cNvSpPr>
          <p:nvPr>
            <p:ph type="sldNum" sz="quarter" idx="5"/>
          </p:nvPr>
        </p:nvSpPr>
        <p:spPr/>
        <p:txBody>
          <a:bodyPr/>
          <a:lstStyle/>
          <a:p>
            <a:fld id="{41FB3425-E3DC-4948-BB12-440133E647F7}" type="slidenum">
              <a:rPr lang="en-US" smtClean="0"/>
              <a:t>2</a:t>
            </a:fld>
            <a:endParaRPr lang="en-US"/>
          </a:p>
        </p:txBody>
      </p:sp>
    </p:spTree>
    <p:extLst>
      <p:ext uri="{BB962C8B-B14F-4D97-AF65-F5344CB8AC3E}">
        <p14:creationId xmlns:p14="http://schemas.microsoft.com/office/powerpoint/2010/main" val="74692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t>From design to construction, general supplies to facilities management, HOME | C&amp;D is the one-stop-shop for all your creations and development needs. Our family of pioneer designers, engineers, managers, and technicians, along with a broad network of contractors, do the heavy lifting so you don't have to.</a:t>
            </a:r>
          </a:p>
        </p:txBody>
      </p:sp>
      <p:sp>
        <p:nvSpPr>
          <p:cNvPr id="4" name="Slide Number Placeholder 3"/>
          <p:cNvSpPr>
            <a:spLocks noGrp="1"/>
          </p:cNvSpPr>
          <p:nvPr>
            <p:ph type="sldNum" sz="quarter" idx="5"/>
          </p:nvPr>
        </p:nvSpPr>
        <p:spPr/>
        <p:txBody>
          <a:bodyPr/>
          <a:lstStyle/>
          <a:p>
            <a:fld id="{41FB3425-E3DC-4948-BB12-440133E647F7}" type="slidenum">
              <a:rPr lang="en-US" smtClean="0"/>
              <a:t>3</a:t>
            </a:fld>
            <a:endParaRPr lang="en-US"/>
          </a:p>
        </p:txBody>
      </p:sp>
    </p:spTree>
    <p:extLst>
      <p:ext uri="{BB962C8B-B14F-4D97-AF65-F5344CB8AC3E}">
        <p14:creationId xmlns:p14="http://schemas.microsoft.com/office/powerpoint/2010/main" val="2060611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outerShdw blurRad="38100" dist="38100" dir="2700000" algn="tl">
                    <a:srgbClr val="000000">
                      <a:alpha val="43137"/>
                    </a:srgbClr>
                  </a:outerShdw>
                </a:effectLst>
              </a:rPr>
              <a:t>Passion drives us to be the </a:t>
            </a:r>
            <a:r>
              <a:rPr lang="en-US" sz="1800" b="0" dirty="0">
                <a:solidFill>
                  <a:srgbClr val="FFDA3F"/>
                </a:solidFill>
                <a:effectLst>
                  <a:outerShdw blurRad="38100" dist="38100" dir="2700000" algn="tl">
                    <a:srgbClr val="000000">
                      <a:alpha val="43137"/>
                    </a:srgbClr>
                  </a:outerShdw>
                </a:effectLst>
              </a:rPr>
              <a:t>leading provider o</a:t>
            </a:r>
            <a:r>
              <a:rPr lang="en-US" sz="1200" b="0" dirty="0">
                <a:effectLst>
                  <a:outerShdw blurRad="38100" dist="38100" dir="2700000" algn="tl">
                    <a:srgbClr val="000000">
                      <a:alpha val="43137"/>
                    </a:srgbClr>
                  </a:outerShdw>
                </a:effectLst>
              </a:rPr>
              <a:t>f fast</a:t>
            </a:r>
            <a:r>
              <a:rPr lang="en-US" sz="1200" dirty="0">
                <a:effectLst>
                  <a:outerShdw blurRad="38100" dist="38100" dir="2700000" algn="tl">
                    <a:srgbClr val="000000">
                      <a:alpha val="43137"/>
                    </a:srgbClr>
                  </a:outerShdw>
                </a:effectLst>
              </a:rPr>
              <a:t>, high quality construction, innovative design and forward-thinking management solutions in Egypt and abroad.</a:t>
            </a:r>
          </a:p>
        </p:txBody>
      </p:sp>
      <p:sp>
        <p:nvSpPr>
          <p:cNvPr id="4" name="Slide Number Placeholder 3"/>
          <p:cNvSpPr>
            <a:spLocks noGrp="1"/>
          </p:cNvSpPr>
          <p:nvPr>
            <p:ph type="sldNum" sz="quarter" idx="5"/>
          </p:nvPr>
        </p:nvSpPr>
        <p:spPr/>
        <p:txBody>
          <a:bodyPr/>
          <a:lstStyle/>
          <a:p>
            <a:fld id="{41FB3425-E3DC-4948-BB12-440133E647F7}" type="slidenum">
              <a:rPr lang="en-US" smtClean="0"/>
              <a:t>4</a:t>
            </a:fld>
            <a:endParaRPr lang="en-US"/>
          </a:p>
        </p:txBody>
      </p:sp>
    </p:spTree>
    <p:extLst>
      <p:ext uri="{BB962C8B-B14F-4D97-AF65-F5344CB8AC3E}">
        <p14:creationId xmlns:p14="http://schemas.microsoft.com/office/powerpoint/2010/main" val="937146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41FB3425-E3DC-4948-BB12-440133E647F7}" type="slidenum">
              <a:rPr lang="en-US" smtClean="0"/>
              <a:t>5</a:t>
            </a:fld>
            <a:endParaRPr lang="en-US"/>
          </a:p>
        </p:txBody>
      </p:sp>
    </p:spTree>
    <p:extLst>
      <p:ext uri="{BB962C8B-B14F-4D97-AF65-F5344CB8AC3E}">
        <p14:creationId xmlns:p14="http://schemas.microsoft.com/office/powerpoint/2010/main" val="2224938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r>
              <a:rPr lang="en-US" dirty="0"/>
              <a:t>Our values are the foundation for all our business activities, and are the pillars of our success. Our internal motivation comes from our passion for integrity, a hard work ethic, and the people on our team. Our work is defined by professionalism, the sustainability and quality of our end results. We approach every job with a client-oriented process that focuses on innovation, safety and health. </a:t>
            </a:r>
          </a:p>
        </p:txBody>
      </p:sp>
      <p:sp>
        <p:nvSpPr>
          <p:cNvPr id="4" name="Slide Number Placeholder 3"/>
          <p:cNvSpPr>
            <a:spLocks noGrp="1"/>
          </p:cNvSpPr>
          <p:nvPr>
            <p:ph type="sldNum" sz="quarter" idx="5"/>
          </p:nvPr>
        </p:nvSpPr>
        <p:spPr/>
        <p:txBody>
          <a:bodyPr/>
          <a:lstStyle/>
          <a:p>
            <a:fld id="{41FB3425-E3DC-4948-BB12-440133E647F7}" type="slidenum">
              <a:rPr lang="en-US" smtClean="0"/>
              <a:t>6</a:t>
            </a:fld>
            <a:endParaRPr lang="en-US"/>
          </a:p>
        </p:txBody>
      </p:sp>
    </p:spTree>
    <p:extLst>
      <p:ext uri="{BB962C8B-B14F-4D97-AF65-F5344CB8AC3E}">
        <p14:creationId xmlns:p14="http://schemas.microsoft.com/office/powerpoint/2010/main" val="29087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r>
              <a:rPr lang="en-US" dirty="0"/>
              <a:t>No matter the project, we promise to deliver results of the highest quality, cost-efficient designs, depend on us to execute our job with unbeatable prices, and innovative solutions. In other words, we promise results. </a:t>
            </a:r>
          </a:p>
        </p:txBody>
      </p:sp>
      <p:sp>
        <p:nvSpPr>
          <p:cNvPr id="4" name="Slide Number Placeholder 3"/>
          <p:cNvSpPr>
            <a:spLocks noGrp="1"/>
          </p:cNvSpPr>
          <p:nvPr>
            <p:ph type="sldNum" sz="quarter" idx="5"/>
          </p:nvPr>
        </p:nvSpPr>
        <p:spPr/>
        <p:txBody>
          <a:bodyPr/>
          <a:lstStyle/>
          <a:p>
            <a:fld id="{41FB3425-E3DC-4948-BB12-440133E647F7}" type="slidenum">
              <a:rPr lang="en-US" smtClean="0"/>
              <a:t>7</a:t>
            </a:fld>
            <a:endParaRPr lang="en-US"/>
          </a:p>
        </p:txBody>
      </p:sp>
    </p:spTree>
    <p:extLst>
      <p:ext uri="{BB962C8B-B14F-4D97-AF65-F5344CB8AC3E}">
        <p14:creationId xmlns:p14="http://schemas.microsoft.com/office/powerpoint/2010/main" val="382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pPr algn="just"/>
            <a:r>
              <a:rPr lang="en-US" sz="1200" dirty="0">
                <a:solidFill>
                  <a:srgbClr val="FFFFFF"/>
                </a:solidFill>
              </a:rPr>
              <a:t>We provide targeted services for all creations and development projects. Beginning with smart engineering services and designs, we provide every project with detailed planning for efficient execution. Then our general supplies department goes the extra mile to get you the materials you need to complete the project. After that, our construction teams execute every aspect of your project down to the tiniest detail. Once we have fulfilled all of your creation and construction needs, our facilities management department ensures that your buildings continue to operate at optimum while you save money on supplies, construction and maintenance expenses.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Experienced in building high-performance buildings, we safeguard your investment and guarantee efficiency and cost-effectiveness for a more profitable business. </a:t>
            </a:r>
          </a:p>
        </p:txBody>
      </p:sp>
      <p:sp>
        <p:nvSpPr>
          <p:cNvPr id="4" name="Slide Number Placeholder 3"/>
          <p:cNvSpPr>
            <a:spLocks noGrp="1"/>
          </p:cNvSpPr>
          <p:nvPr>
            <p:ph type="sldNum" sz="quarter" idx="5"/>
          </p:nvPr>
        </p:nvSpPr>
        <p:spPr/>
        <p:txBody>
          <a:bodyPr/>
          <a:lstStyle/>
          <a:p>
            <a:fld id="{41FB3425-E3DC-4948-BB12-440133E647F7}" type="slidenum">
              <a:rPr lang="en-US" smtClean="0"/>
              <a:t>8</a:t>
            </a:fld>
            <a:endParaRPr lang="en-US"/>
          </a:p>
        </p:txBody>
      </p:sp>
    </p:spTree>
    <p:extLst>
      <p:ext uri="{BB962C8B-B14F-4D97-AF65-F5344CB8AC3E}">
        <p14:creationId xmlns:p14="http://schemas.microsoft.com/office/powerpoint/2010/main" val="4241089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49"/>
            <a:ext cx="5486400" cy="3600451"/>
          </a:xfrm>
          <a:prstGeom prst="rect">
            <a:avLst/>
          </a:prstGeom>
        </p:spPr>
        <p:txBody>
          <a:bodyPr/>
          <a:lstStyle/>
          <a:p>
            <a:r>
              <a:rPr lang="en-US" sz="1200" kern="1200" dirty="0">
                <a:solidFill>
                  <a:schemeClr val="tx1"/>
                </a:solidFill>
                <a:effectLst/>
                <a:latin typeface="+mn-lt"/>
                <a:ea typeface="+mn-ea"/>
                <a:cs typeface="+mn-cs"/>
              </a:rPr>
              <a:t>We perform studies, engineering calculations, designs, equipment selection, shop drawings, coordination drawings and as-built drawings for projects ranging in complexity and magnitude from a single-family house to infrastructure, urban development projects and power projects.</a:t>
            </a:r>
          </a:p>
          <a:p>
            <a:r>
              <a:rPr lang="en-US" sz="1200" kern="1200" dirty="0">
                <a:solidFill>
                  <a:schemeClr val="tx1"/>
                </a:solidFill>
                <a:effectLst/>
                <a:latin typeface="+mn-lt"/>
                <a:ea typeface="+mn-ea"/>
                <a:cs typeface="+mn-cs"/>
              </a:rPr>
              <a:t>We provide comprehensive and outstanding designs that strive to be innovative, technically sound, environmentally friendly, low cost, and delivered on time.</a:t>
            </a:r>
          </a:p>
          <a:p>
            <a:r>
              <a:rPr lang="en-US" sz="1200" kern="1200" dirty="0">
                <a:solidFill>
                  <a:schemeClr val="tx1"/>
                </a:solidFill>
                <a:effectLst/>
                <a:latin typeface="+mn-lt"/>
                <a:ea typeface="+mn-ea"/>
                <a:cs typeface="+mn-cs"/>
              </a:rPr>
              <a:t>We Use the latest design technologies and sciences, and we research and implement the latest execution techniques and technologies.</a:t>
            </a:r>
          </a:p>
          <a:p>
            <a:r>
              <a:rPr lang="en-US" sz="1200" kern="1200" dirty="0">
                <a:solidFill>
                  <a:schemeClr val="tx1"/>
                </a:solidFill>
                <a:effectLst/>
                <a:latin typeface="+mn-lt"/>
                <a:ea typeface="+mn-ea"/>
                <a:cs typeface="+mn-cs"/>
              </a:rPr>
              <a:t>We believe that our success is presented by how our designs are perceived by the user, starting with the owner, to the contractor, and most importantly the end user</a:t>
            </a:r>
          </a:p>
          <a:p>
            <a:endParaRPr lang="en-US" dirty="0"/>
          </a:p>
        </p:txBody>
      </p:sp>
      <p:sp>
        <p:nvSpPr>
          <p:cNvPr id="4" name="Slide Number Placeholder 3"/>
          <p:cNvSpPr>
            <a:spLocks noGrp="1"/>
          </p:cNvSpPr>
          <p:nvPr>
            <p:ph type="sldNum" sz="quarter" idx="5"/>
          </p:nvPr>
        </p:nvSpPr>
        <p:spPr/>
        <p:txBody>
          <a:bodyPr/>
          <a:lstStyle/>
          <a:p>
            <a:fld id="{41FB3425-E3DC-4948-BB12-440133E647F7}" type="slidenum">
              <a:rPr lang="en-US" smtClean="0"/>
              <a:t>9</a:t>
            </a:fld>
            <a:endParaRPr lang="en-US"/>
          </a:p>
        </p:txBody>
      </p:sp>
    </p:spTree>
    <p:extLst>
      <p:ext uri="{BB962C8B-B14F-4D97-AF65-F5344CB8AC3E}">
        <p14:creationId xmlns:p14="http://schemas.microsoft.com/office/powerpoint/2010/main" val="312651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EF459F4A-E379-42F1-B721-2F5F3133ADFE}" type="datetime1">
              <a:rPr lang="en-US" smtClean="0"/>
              <a:t>6/16/2019</a:t>
            </a:fld>
            <a:endParaRPr lang="en-US" dirty="0"/>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r>
              <a:rPr lang="en-US"/>
              <a:t>HOME | C&amp;D Facility Management Provider of Choice</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FE56635E-F800-4843-894E-43F35FB4478A}" type="datetime1">
              <a:rPr lang="en-US" smtClean="0"/>
              <a:t>6/16/2019</a:t>
            </a:fld>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r>
              <a:rPr lang="en-US"/>
              <a:t>HOME | C&amp;D Facility Management Provider of Choice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5636E11B-9964-4604-8F89-3B3CD9CD7BE9}" type="datetime1">
              <a:rPr lang="en-US" smtClean="0"/>
              <a:t>6/16/2019</a:t>
            </a:fld>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r>
              <a:rPr lang="en-US"/>
              <a:t>HOME | C&amp;D Facility Management Provider of Choice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D5A92B31-6391-4825-BDCC-B49B589D8AAC}" type="datetime1">
              <a:rPr lang="en-US" smtClean="0"/>
              <a:t>6/16/2019</a:t>
            </a:fld>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r>
              <a:rPr lang="en-US"/>
              <a:t>HOME | C&amp;D Facility Management Provider of Choice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fld id="{14C60F8D-2F26-4B61-8E36-DEAB18EEEC9F}" type="datetime1">
              <a:rPr lang="en-US" smtClean="0"/>
              <a:t>6/16/2019</a:t>
            </a:fld>
            <a:endParaRPr lang="en-US" dirty="0"/>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r>
              <a:rPr lang="en-US"/>
              <a:t>HOME | C&amp;D Facility Management Provider of Choice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fld id="{3D552129-1DD4-4855-95EF-05D789C2A7C6}" type="datetime1">
              <a:rPr lang="en-US" smtClean="0"/>
              <a:t>6/16/2019</a:t>
            </a:fld>
            <a:endParaRPr lang="en-US" dirty="0"/>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r>
              <a:rPr lang="en-US"/>
              <a:t>HOME | C&amp;D Facility Management Provider of Choice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F5E96C2C-6FD2-43DE-866B-CE5A25056FF3}" type="datetime1">
              <a:rPr lang="en-US" smtClean="0"/>
              <a:t>6/16/2019</a:t>
            </a:fld>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r>
              <a:rPr lang="en-US"/>
              <a:t>HOME | C&amp;D Facility Management Provider of Choice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EA483489-0B78-448E-BBCB-2973C8FA9115}" type="datetime1">
              <a:rPr lang="en-US" smtClean="0"/>
              <a:t>6/16/2019</a:t>
            </a:fld>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r>
              <a:rPr lang="en-US"/>
              <a:t>HOME | C&amp;D Facility Management Provider of Choice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2F95D298-5F70-402F-9FE8-BCBB371192A4}"/>
              </a:ext>
            </a:extLst>
          </p:cNvPr>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itle 11">
            <a:extLst>
              <a:ext uri="{FF2B5EF4-FFF2-40B4-BE49-F238E27FC236}">
                <a16:creationId xmlns:a16="http://schemas.microsoft.com/office/drawing/2014/main" id="{F56E43A6-FE36-4EE6-BB74-E1745D3875A5}"/>
              </a:ext>
            </a:extLst>
          </p:cNvPr>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EE54BD79-C277-4343-AFDE-4A81FB3440BA}" type="datetime1">
              <a:rPr lang="en-US" smtClean="0"/>
              <a:t>6/16/2019</a:t>
            </a:fld>
            <a:endParaRPr lang="en-US"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r>
              <a:rPr lang="en-US"/>
              <a:t>HOME | C&amp;D Facility Management Provider of Choice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A3190565-4EBF-417C-8951-A54D417990A3}" type="datetime1">
              <a:rPr lang="en-US" smtClean="0"/>
              <a:t>6/16/2019</a:t>
            </a:fld>
            <a:endParaRPr lang="en-US" dirty="0"/>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r>
              <a:rPr lang="en-US"/>
              <a:t>HOME | C&amp;D Facility Management Provider of Choice</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5400000">
            <a:off x="10155639" y="1790701"/>
            <a:ext cx="990599" cy="304799"/>
          </a:xfrm>
          <a:prstGeom prst="rect">
            <a:avLst/>
          </a:prstGeom>
        </p:spPr>
        <p:txBody>
          <a:bodyPr/>
          <a:lstStyle/>
          <a:p>
            <a:fld id="{DF190DB0-9032-4EC7-A795-88AE1287F363}" type="datetime1">
              <a:rPr lang="en-US" smtClean="0"/>
              <a:t>6/16/2019</a:t>
            </a:fld>
            <a:endParaRPr lang="en-US" dirty="0"/>
          </a:p>
        </p:txBody>
      </p:sp>
      <p:sp>
        <p:nvSpPr>
          <p:cNvPr id="8" name="Footer Placeholder 7"/>
          <p:cNvSpPr>
            <a:spLocks noGrp="1"/>
          </p:cNvSpPr>
          <p:nvPr>
            <p:ph type="ftr" sz="quarter" idx="11"/>
          </p:nvPr>
        </p:nvSpPr>
        <p:spPr>
          <a:xfrm rot="5400000">
            <a:off x="8951573" y="3225297"/>
            <a:ext cx="3859795" cy="304801"/>
          </a:xfrm>
          <a:prstGeom prst="rect">
            <a:avLst/>
          </a:prstGeom>
        </p:spPr>
        <p:txBody>
          <a:bodyPr/>
          <a:lstStyle/>
          <a:p>
            <a:r>
              <a:rPr lang="en-US"/>
              <a:t>HOME | C&amp;D Facility Management Provider of Choice</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a:xfrm rot="5400000">
            <a:off x="10155639" y="1790701"/>
            <a:ext cx="990599" cy="304799"/>
          </a:xfrm>
          <a:prstGeom prst="rect">
            <a:avLst/>
          </a:prstGeom>
        </p:spPr>
        <p:txBody>
          <a:bodyPr/>
          <a:lstStyle/>
          <a:p>
            <a:fld id="{488B6338-97E0-4A23-8DA1-18D781D00E44}" type="datetime1">
              <a:rPr lang="en-US" smtClean="0"/>
              <a:t>6/16/2019</a:t>
            </a:fld>
            <a:endParaRPr lang="en-US" dirty="0"/>
          </a:p>
        </p:txBody>
      </p:sp>
      <p:sp>
        <p:nvSpPr>
          <p:cNvPr id="5" name="Footer Placeholder 3"/>
          <p:cNvSpPr>
            <a:spLocks noGrp="1"/>
          </p:cNvSpPr>
          <p:nvPr>
            <p:ph type="ftr" sz="quarter" idx="11"/>
          </p:nvPr>
        </p:nvSpPr>
        <p:spPr>
          <a:xfrm rot="5400000">
            <a:off x="8951573" y="3225297"/>
            <a:ext cx="3859795" cy="304801"/>
          </a:xfrm>
          <a:prstGeom prst="rect">
            <a:avLst/>
          </a:prstGeom>
        </p:spPr>
        <p:txBody>
          <a:bodyPr/>
          <a:lstStyle/>
          <a:p>
            <a:r>
              <a:rPr lang="en-US"/>
              <a:t>HOME | C&amp;D Facility Management Provider of Choice</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rot="5400000">
            <a:off x="10155639" y="1790701"/>
            <a:ext cx="990599" cy="304799"/>
          </a:xfrm>
          <a:prstGeom prst="rect">
            <a:avLst/>
          </a:prstGeom>
        </p:spPr>
        <p:txBody>
          <a:bodyPr/>
          <a:lstStyle/>
          <a:p>
            <a:fld id="{D1A283CF-A6CA-431A-833E-66B546280CA5}" type="datetime1">
              <a:rPr lang="en-US" smtClean="0"/>
              <a:t>6/16/2019</a:t>
            </a:fld>
            <a:endParaRPr lang="en-US" dirty="0"/>
          </a:p>
        </p:txBody>
      </p:sp>
      <p:sp>
        <p:nvSpPr>
          <p:cNvPr id="5" name="Footer Placeholder 2"/>
          <p:cNvSpPr>
            <a:spLocks noGrp="1"/>
          </p:cNvSpPr>
          <p:nvPr>
            <p:ph type="ftr" sz="quarter" idx="11"/>
          </p:nvPr>
        </p:nvSpPr>
        <p:spPr>
          <a:xfrm rot="5400000">
            <a:off x="8951573" y="3225297"/>
            <a:ext cx="3859795" cy="304801"/>
          </a:xfrm>
          <a:prstGeom prst="rect">
            <a:avLst/>
          </a:prstGeom>
        </p:spPr>
        <p:txBody>
          <a:bodyPr/>
          <a:lstStyle/>
          <a:p>
            <a:r>
              <a:rPr lang="en-US"/>
              <a:t>HOME | C&amp;D Facility Management Provider of Choice</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rot="5400000">
            <a:off x="10155639" y="1790701"/>
            <a:ext cx="990599" cy="304799"/>
          </a:xfrm>
          <a:prstGeom prst="rect">
            <a:avLst/>
          </a:prstGeom>
        </p:spPr>
        <p:txBody>
          <a:bodyPr/>
          <a:lstStyle/>
          <a:p>
            <a:fld id="{6764B71E-6AA8-4CA9-8A42-5F31DC630D42}" type="datetime1">
              <a:rPr lang="en-US" smtClean="0"/>
              <a:t>6/16/2019</a:t>
            </a:fld>
            <a:endParaRPr lang="en-US" dirty="0"/>
          </a:p>
        </p:txBody>
      </p:sp>
      <p:sp>
        <p:nvSpPr>
          <p:cNvPr id="5" name="Footer Placeholder 5"/>
          <p:cNvSpPr>
            <a:spLocks noGrp="1"/>
          </p:cNvSpPr>
          <p:nvPr>
            <p:ph type="ftr" sz="quarter" idx="11"/>
          </p:nvPr>
        </p:nvSpPr>
        <p:spPr>
          <a:xfrm rot="5400000">
            <a:off x="8951573" y="3225297"/>
            <a:ext cx="3859795" cy="304801"/>
          </a:xfrm>
          <a:prstGeom prst="rect">
            <a:avLst/>
          </a:prstGeom>
        </p:spPr>
        <p:txBody>
          <a:bodyPr/>
          <a:lstStyle/>
          <a:p>
            <a:r>
              <a:rPr lang="en-US"/>
              <a:t>HOME | C&amp;D Facility Management Provider of Choice</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6582BBC0-D971-4CEE-A025-C531ABBDBBFC}" type="datetime1">
              <a:rPr lang="en-US" smtClean="0"/>
              <a:t>6/16/2019</a:t>
            </a:fld>
            <a:endParaRPr lang="en-US" dirty="0"/>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r>
              <a:rPr lang="en-US"/>
              <a:t>HOME | C&amp;D Facility Management Provider of Choice</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9">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0">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73942" y="278556"/>
            <a:ext cx="8335961"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latin typeface="Bahnschrift Light" panose="020B0502040204020203" pitchFamily="34" charset="0"/>
              </a:defRPr>
            </a:lvl1pPr>
          </a:lstStyle>
          <a:p>
            <a:fld id="{D57F1E4F-1CFF-5643-939E-02111984F565}" type="slidenum">
              <a:rPr lang="en-US" smtClean="0"/>
              <a:pPr/>
              <a:t>‹#›</a:t>
            </a:fld>
            <a:endParaRPr lang="en-US" dirty="0"/>
          </a:p>
        </p:txBody>
      </p:sp>
      <p:sp>
        <p:nvSpPr>
          <p:cNvPr id="13" name="Footer Placeholder 4">
            <a:extLst>
              <a:ext uri="{FF2B5EF4-FFF2-40B4-BE49-F238E27FC236}">
                <a16:creationId xmlns:a16="http://schemas.microsoft.com/office/drawing/2014/main" id="{3162B35B-FBBF-49C1-AE32-1CC0AD0A7C4A}"/>
              </a:ext>
            </a:extLst>
          </p:cNvPr>
          <p:cNvSpPr txBox="1">
            <a:spLocks/>
          </p:cNvSpPr>
          <p:nvPr userDrawn="1"/>
        </p:nvSpPr>
        <p:spPr>
          <a:xfrm>
            <a:off x="8605877" y="6457071"/>
            <a:ext cx="3428623" cy="258751"/>
          </a:xfrm>
          <a:prstGeom prst="rect">
            <a:avLst/>
          </a:prstGeom>
        </p:spPr>
        <p:txBody>
          <a:bodyPr vert="horz" lIns="91440" tIns="45720" rIns="91440" bIns="4572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0" spc="300" dirty="0">
                <a:solidFill>
                  <a:srgbClr val="E8BF3C">
                    <a:alpha val="80000"/>
                  </a:srgbClr>
                </a:solidFill>
                <a:effectLst/>
                <a:latin typeface="Bahnschrift Condensed" panose="020B0502040204020203" pitchFamily="34" charset="0"/>
              </a:rPr>
              <a:t>HOME | What It Should Feel Like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lang="en-US" sz="6000" b="0" i="0" kern="1200" dirty="0">
          <a:solidFill>
            <a:srgbClr val="FFDA3F"/>
          </a:solidFill>
          <a:effectLst/>
          <a:latin typeface="Bahnschrift Light Condensed" panose="020B05020402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png"/><Relationship Id="rId7" Type="http://schemas.openxmlformats.org/officeDocument/2006/relationships/diagramQuickStyle" Target="../diagrams/quickStyle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microsoft.com/office/2007/relationships/hdphoto" Target="../media/hdphoto1.wdp"/><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11" Type="http://schemas.microsoft.com/office/2007/relationships/hdphoto" Target="../media/hdphoto1.wdp"/><Relationship Id="rId5" Type="http://schemas.openxmlformats.org/officeDocument/2006/relationships/image" Target="../media/image8.jp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2.jp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microsoft.com/office/2007/relationships/hdphoto" Target="../media/hdphoto1.wdp"/><Relationship Id="rId4" Type="http://schemas.openxmlformats.org/officeDocument/2006/relationships/diagramData" Target="../diagrams/data3.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jp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microsoft.com/office/2007/relationships/hdphoto" Target="../media/hdphoto1.wdp"/><Relationship Id="rId4" Type="http://schemas.openxmlformats.org/officeDocument/2006/relationships/diagramData" Target="../diagrams/data4.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44" y="1554478"/>
            <a:ext cx="12355556" cy="3088890"/>
          </a:xfrm>
          <a:prstGeom prst="rect">
            <a:avLst/>
          </a:prstGeom>
        </p:spPr>
      </p:pic>
      <p:sp>
        <p:nvSpPr>
          <p:cNvPr id="2" name="Title 1">
            <a:extLst>
              <a:ext uri="{FF2B5EF4-FFF2-40B4-BE49-F238E27FC236}">
                <a16:creationId xmlns:a16="http://schemas.microsoft.com/office/drawing/2014/main" id="{57813D60-DB5D-427A-A8F2-5BC08C231C2B}"/>
              </a:ext>
            </a:extLst>
          </p:cNvPr>
          <p:cNvSpPr>
            <a:spLocks noGrp="1"/>
          </p:cNvSpPr>
          <p:nvPr>
            <p:ph type="ctrTitle"/>
          </p:nvPr>
        </p:nvSpPr>
        <p:spPr>
          <a:xfrm>
            <a:off x="2202400" y="3948803"/>
            <a:ext cx="7781667" cy="962891"/>
          </a:xfrm>
        </p:spPr>
        <p:txBody>
          <a:bodyPr/>
          <a:lstStyle/>
          <a:p>
            <a:pPr algn="ctr"/>
            <a:r>
              <a:rPr lang="en-US" dirty="0">
                <a:solidFill>
                  <a:srgbClr val="FFDA3F"/>
                </a:solidFill>
                <a:effectLst>
                  <a:outerShdw blurRad="38100" dist="38100" dir="2700000" algn="tl">
                    <a:srgbClr val="000000">
                      <a:alpha val="43137"/>
                    </a:srgbClr>
                  </a:outerShdw>
                </a:effectLst>
                <a:latin typeface="Onyx" panose="04050602080702020203" pitchFamily="82" charset="0"/>
                <a:ea typeface="Ebrima" panose="02000000000000000000" pitchFamily="2" charset="0"/>
                <a:cs typeface="Ebrima" panose="02000000000000000000" pitchFamily="2" charset="0"/>
              </a:rPr>
              <a:t>HOME  |  Creations &amp; Development</a:t>
            </a:r>
          </a:p>
        </p:txBody>
      </p:sp>
      <p:sp>
        <p:nvSpPr>
          <p:cNvPr id="3" name="Subtitle 2">
            <a:extLst>
              <a:ext uri="{FF2B5EF4-FFF2-40B4-BE49-F238E27FC236}">
                <a16:creationId xmlns:a16="http://schemas.microsoft.com/office/drawing/2014/main" id="{3FD41777-7EC3-4291-B550-829B8C389689}"/>
              </a:ext>
            </a:extLst>
          </p:cNvPr>
          <p:cNvSpPr>
            <a:spLocks noGrp="1"/>
          </p:cNvSpPr>
          <p:nvPr>
            <p:ph type="subTitle" idx="1"/>
          </p:nvPr>
        </p:nvSpPr>
        <p:spPr>
          <a:xfrm>
            <a:off x="1854701" y="5408445"/>
            <a:ext cx="8477064" cy="510237"/>
          </a:xfrm>
        </p:spPr>
        <p:txBody>
          <a:bodyPr anchor="ctr">
            <a:normAutofit lnSpcReduction="10000"/>
          </a:bodyPr>
          <a:lstStyle/>
          <a:p>
            <a:pPr algn="ctr"/>
            <a:r>
              <a:rPr lang="en-US" sz="2800" spc="300" dirty="0">
                <a:solidFill>
                  <a:schemeClr val="tx1"/>
                </a:solidFill>
                <a:latin typeface="Bahnschrift Light" panose="020B0502040204020203" pitchFamily="34" charset="0"/>
              </a:rPr>
              <a:t>What it should feel like</a:t>
            </a:r>
          </a:p>
        </p:txBody>
      </p:sp>
      <p:pic>
        <p:nvPicPr>
          <p:cNvPr id="7" name="صورة 6"/>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40327" y="353518"/>
            <a:ext cx="2720774" cy="2322040"/>
          </a:xfrm>
          <a:prstGeom prst="rect">
            <a:avLst/>
          </a:prstGeom>
        </p:spPr>
      </p:pic>
    </p:spTree>
    <p:extLst>
      <p:ext uri="{BB962C8B-B14F-4D97-AF65-F5344CB8AC3E}">
        <p14:creationId xmlns:p14="http://schemas.microsoft.com/office/powerpoint/2010/main" val="3849194253"/>
      </p:ext>
    </p:extLst>
  </p:cSld>
  <p:clrMapOvr>
    <a:masterClrMapping/>
  </p:clrMapOvr>
  <p:transition spd="med" advClick="0" advTm="6000">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D70A7F-36C3-4C11-85A0-82D8A8029425}"/>
              </a:ext>
            </a:extLst>
          </p:cNvPr>
          <p:cNvSpPr>
            <a:spLocks noGrp="1"/>
          </p:cNvSpPr>
          <p:nvPr>
            <p:ph type="sldNum" sz="quarter" idx="12"/>
          </p:nvPr>
        </p:nvSpPr>
        <p:spPr>
          <a:xfrm>
            <a:off x="10352540" y="295729"/>
            <a:ext cx="838199" cy="767687"/>
          </a:xfrm>
        </p:spPr>
        <p:txBody>
          <a:bodyPr/>
          <a:lstStyle/>
          <a:p>
            <a:fld id="{D57F1E4F-1CFF-5643-939E-02111984F565}" type="slidenum">
              <a:rPr lang="en-US" spc="300" smtClean="0">
                <a:latin typeface="+mn-lt"/>
              </a:rPr>
              <a:t>10</a:t>
            </a:fld>
            <a:endParaRPr lang="en-US" spc="300" dirty="0">
              <a:latin typeface="+mn-lt"/>
            </a:endParaRPr>
          </a:p>
        </p:txBody>
      </p:sp>
      <p:pic>
        <p:nvPicPr>
          <p:cNvPr id="7" name="صورة 6"/>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04967" y="382070"/>
            <a:ext cx="1596690" cy="1362692"/>
          </a:xfrm>
          <a:prstGeom prst="rect">
            <a:avLst/>
          </a:prstGeom>
          <a:effectLst>
            <a:outerShdw blurRad="50800" dist="38100" dir="2700000" algn="tl" rotWithShape="0">
              <a:prstClr val="black">
                <a:alpha val="40000"/>
              </a:prstClr>
            </a:outerShdw>
          </a:effectLst>
        </p:spPr>
      </p:pic>
      <p:graphicFrame>
        <p:nvGraphicFramePr>
          <p:cNvPr id="4" name="Content Placeholder 4">
            <a:extLst>
              <a:ext uri="{FF2B5EF4-FFF2-40B4-BE49-F238E27FC236}">
                <a16:creationId xmlns:a16="http://schemas.microsoft.com/office/drawing/2014/main" id="{E8E4D449-BBBC-4592-8556-5B1C78FB6ACC}"/>
              </a:ext>
            </a:extLst>
          </p:cNvPr>
          <p:cNvGraphicFramePr>
            <a:graphicFrameLocks noGrp="1"/>
          </p:cNvGraphicFramePr>
          <p:nvPr>
            <p:ph idx="1"/>
            <p:extLst>
              <p:ext uri="{D42A27DB-BD31-4B8C-83A1-F6EECF244321}">
                <p14:modId xmlns:p14="http://schemas.microsoft.com/office/powerpoint/2010/main" val="1247260519"/>
              </p:ext>
            </p:extLst>
          </p:nvPr>
        </p:nvGraphicFramePr>
        <p:xfrm>
          <a:off x="323557" y="492674"/>
          <a:ext cx="11605845" cy="62665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3">
            <a:extLst>
              <a:ext uri="{FF2B5EF4-FFF2-40B4-BE49-F238E27FC236}">
                <a16:creationId xmlns:a16="http://schemas.microsoft.com/office/drawing/2014/main" id="{57FDE456-AACE-4E0A-8C34-236C91C3766F}"/>
              </a:ext>
            </a:extLst>
          </p:cNvPr>
          <p:cNvSpPr>
            <a:spLocks noGrp="1"/>
          </p:cNvSpPr>
          <p:nvPr>
            <p:ph type="title"/>
          </p:nvPr>
        </p:nvSpPr>
        <p:spPr>
          <a:xfrm>
            <a:off x="1973942" y="278556"/>
            <a:ext cx="8335961" cy="1400530"/>
          </a:xfrm>
        </p:spPr>
        <p:txBody>
          <a:bodyPr/>
          <a:lstStyle/>
          <a:p>
            <a:pPr algn="ctr"/>
            <a:r>
              <a:rPr lang="en-US" cap="all" dirty="0"/>
              <a:t>Engineering Services</a:t>
            </a:r>
          </a:p>
        </p:txBody>
      </p:sp>
    </p:spTree>
    <p:extLst>
      <p:ext uri="{BB962C8B-B14F-4D97-AF65-F5344CB8AC3E}">
        <p14:creationId xmlns:p14="http://schemas.microsoft.com/office/powerpoint/2010/main" val="3014699061"/>
      </p:ext>
    </p:extLst>
  </p:cSld>
  <p:clrMapOvr>
    <a:masterClrMapping/>
  </p:clrMapOvr>
  <p:transition spd="med" advClick="0" advTm="15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9C531F4-3FF6-4140-8071-F74F41242F86}"/>
                                            </p:graphicEl>
                                          </p:spTgt>
                                        </p:tgtEl>
                                        <p:attrNameLst>
                                          <p:attrName>style.visibility</p:attrName>
                                        </p:attrNameLst>
                                      </p:cBhvr>
                                      <p:to>
                                        <p:strVal val="visible"/>
                                      </p:to>
                                    </p:set>
                                    <p:animEffect transition="in" filter="fade">
                                      <p:cBhvr>
                                        <p:cTn id="7" dur="1000"/>
                                        <p:tgtEl>
                                          <p:spTgt spid="4">
                                            <p:graphicEl>
                                              <a:dgm id="{A9C531F4-3FF6-4140-8071-F74F41242F8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FBCEA48-D7B7-4D58-A7CD-FC47B76B8E50}"/>
                                            </p:graphicEl>
                                          </p:spTgt>
                                        </p:tgtEl>
                                        <p:attrNameLst>
                                          <p:attrName>style.visibility</p:attrName>
                                        </p:attrNameLst>
                                      </p:cBhvr>
                                      <p:to>
                                        <p:strVal val="visible"/>
                                      </p:to>
                                    </p:set>
                                    <p:animEffect transition="in" filter="fade">
                                      <p:cBhvr>
                                        <p:cTn id="12" dur="1000"/>
                                        <p:tgtEl>
                                          <p:spTgt spid="4">
                                            <p:graphicEl>
                                              <a:dgm id="{DFBCEA48-D7B7-4D58-A7CD-FC47B76B8E5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C9B05E7-4F4F-40B7-87A3-67C717CE89F9}"/>
                                            </p:graphicEl>
                                          </p:spTgt>
                                        </p:tgtEl>
                                        <p:attrNameLst>
                                          <p:attrName>style.visibility</p:attrName>
                                        </p:attrNameLst>
                                      </p:cBhvr>
                                      <p:to>
                                        <p:strVal val="visible"/>
                                      </p:to>
                                    </p:set>
                                    <p:animEffect transition="in" filter="fade">
                                      <p:cBhvr>
                                        <p:cTn id="15" dur="1000"/>
                                        <p:tgtEl>
                                          <p:spTgt spid="4">
                                            <p:graphicEl>
                                              <a:dgm id="{9C9B05E7-4F4F-40B7-87A3-67C717CE89F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3C74AC46-B3C0-4FBA-BCBF-2148685828FC}"/>
                                            </p:graphicEl>
                                          </p:spTgt>
                                        </p:tgtEl>
                                        <p:attrNameLst>
                                          <p:attrName>style.visibility</p:attrName>
                                        </p:attrNameLst>
                                      </p:cBhvr>
                                      <p:to>
                                        <p:strVal val="visible"/>
                                      </p:to>
                                    </p:set>
                                    <p:animEffect transition="in" filter="fade">
                                      <p:cBhvr>
                                        <p:cTn id="20" dur="1000"/>
                                        <p:tgtEl>
                                          <p:spTgt spid="4">
                                            <p:graphicEl>
                                              <a:dgm id="{3C74AC46-B3C0-4FBA-BCBF-2148685828F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93EA89D4-D263-458C-8D94-3B6FFFD026BE}"/>
                                            </p:graphicEl>
                                          </p:spTgt>
                                        </p:tgtEl>
                                        <p:attrNameLst>
                                          <p:attrName>style.visibility</p:attrName>
                                        </p:attrNameLst>
                                      </p:cBhvr>
                                      <p:to>
                                        <p:strVal val="visible"/>
                                      </p:to>
                                    </p:set>
                                    <p:animEffect transition="in" filter="fade">
                                      <p:cBhvr>
                                        <p:cTn id="23" dur="1000"/>
                                        <p:tgtEl>
                                          <p:spTgt spid="4">
                                            <p:graphicEl>
                                              <a:dgm id="{93EA89D4-D263-458C-8D94-3B6FFFD026B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D28FBAFF-501B-4485-8184-CD499FEECA54}"/>
                                            </p:graphicEl>
                                          </p:spTgt>
                                        </p:tgtEl>
                                        <p:attrNameLst>
                                          <p:attrName>style.visibility</p:attrName>
                                        </p:attrNameLst>
                                      </p:cBhvr>
                                      <p:to>
                                        <p:strVal val="visible"/>
                                      </p:to>
                                    </p:set>
                                    <p:animEffect transition="in" filter="fade">
                                      <p:cBhvr>
                                        <p:cTn id="28" dur="1000"/>
                                        <p:tgtEl>
                                          <p:spTgt spid="4">
                                            <p:graphicEl>
                                              <a:dgm id="{D28FBAFF-501B-4485-8184-CD499FEECA5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3239D1A1-9F05-4781-B672-7E3517096067}"/>
                                            </p:graphicEl>
                                          </p:spTgt>
                                        </p:tgtEl>
                                        <p:attrNameLst>
                                          <p:attrName>style.visibility</p:attrName>
                                        </p:attrNameLst>
                                      </p:cBhvr>
                                      <p:to>
                                        <p:strVal val="visible"/>
                                      </p:to>
                                    </p:set>
                                    <p:animEffect transition="in" filter="fade">
                                      <p:cBhvr>
                                        <p:cTn id="31" dur="1000"/>
                                        <p:tgtEl>
                                          <p:spTgt spid="4">
                                            <p:graphicEl>
                                              <a:dgm id="{3239D1A1-9F05-4781-B672-7E351709606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47D64BF3-9B01-47B8-9DDA-1D79AAC8E504}"/>
                                            </p:graphicEl>
                                          </p:spTgt>
                                        </p:tgtEl>
                                        <p:attrNameLst>
                                          <p:attrName>style.visibility</p:attrName>
                                        </p:attrNameLst>
                                      </p:cBhvr>
                                      <p:to>
                                        <p:strVal val="visible"/>
                                      </p:to>
                                    </p:set>
                                    <p:animEffect transition="in" filter="fade">
                                      <p:cBhvr>
                                        <p:cTn id="36" dur="1000"/>
                                        <p:tgtEl>
                                          <p:spTgt spid="4">
                                            <p:graphicEl>
                                              <a:dgm id="{47D64BF3-9B01-47B8-9DDA-1D79AAC8E504}"/>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104C8B40-1030-4764-B45B-9DA5F0866B43}"/>
                                            </p:graphicEl>
                                          </p:spTgt>
                                        </p:tgtEl>
                                        <p:attrNameLst>
                                          <p:attrName>style.visibility</p:attrName>
                                        </p:attrNameLst>
                                      </p:cBhvr>
                                      <p:to>
                                        <p:strVal val="visible"/>
                                      </p:to>
                                    </p:set>
                                    <p:animEffect transition="in" filter="fade">
                                      <p:cBhvr>
                                        <p:cTn id="39" dur="1000"/>
                                        <p:tgtEl>
                                          <p:spTgt spid="4">
                                            <p:graphicEl>
                                              <a:dgm id="{104C8B40-1030-4764-B45B-9DA5F0866B4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F4AAB3E2-3EF9-4442-B0F4-78B64B5E5205}"/>
                                            </p:graphicEl>
                                          </p:spTgt>
                                        </p:tgtEl>
                                        <p:attrNameLst>
                                          <p:attrName>style.visibility</p:attrName>
                                        </p:attrNameLst>
                                      </p:cBhvr>
                                      <p:to>
                                        <p:strVal val="visible"/>
                                      </p:to>
                                    </p:set>
                                    <p:animEffect transition="in" filter="fade">
                                      <p:cBhvr>
                                        <p:cTn id="44" dur="1000"/>
                                        <p:tgtEl>
                                          <p:spTgt spid="4">
                                            <p:graphicEl>
                                              <a:dgm id="{F4AAB3E2-3EF9-4442-B0F4-78B64B5E5205}"/>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ECD9570B-AEB5-4259-96B1-CBA09282FF4E}"/>
                                            </p:graphicEl>
                                          </p:spTgt>
                                        </p:tgtEl>
                                        <p:attrNameLst>
                                          <p:attrName>style.visibility</p:attrName>
                                        </p:attrNameLst>
                                      </p:cBhvr>
                                      <p:to>
                                        <p:strVal val="visible"/>
                                      </p:to>
                                    </p:set>
                                    <p:animEffect transition="in" filter="fade">
                                      <p:cBhvr>
                                        <p:cTn id="47" dur="1000"/>
                                        <p:tgtEl>
                                          <p:spTgt spid="4">
                                            <p:graphicEl>
                                              <a:dgm id="{ECD9570B-AEB5-4259-96B1-CBA09282FF4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DD13875E-E182-4344-8470-E0A19D61164A}"/>
                                            </p:graphicEl>
                                          </p:spTgt>
                                        </p:tgtEl>
                                        <p:attrNameLst>
                                          <p:attrName>style.visibility</p:attrName>
                                        </p:attrNameLst>
                                      </p:cBhvr>
                                      <p:to>
                                        <p:strVal val="visible"/>
                                      </p:to>
                                    </p:set>
                                    <p:animEffect transition="in" filter="fade">
                                      <p:cBhvr>
                                        <p:cTn id="52" dur="1000"/>
                                        <p:tgtEl>
                                          <p:spTgt spid="4">
                                            <p:graphicEl>
                                              <a:dgm id="{DD13875E-E182-4344-8470-E0A19D61164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B9DBF6A6-61D8-4917-94B5-DB9377C7C94B}"/>
                                            </p:graphicEl>
                                          </p:spTgt>
                                        </p:tgtEl>
                                        <p:attrNameLst>
                                          <p:attrName>style.visibility</p:attrName>
                                        </p:attrNameLst>
                                      </p:cBhvr>
                                      <p:to>
                                        <p:strVal val="visible"/>
                                      </p:to>
                                    </p:set>
                                    <p:animEffect transition="in" filter="fade">
                                      <p:cBhvr>
                                        <p:cTn id="55" dur="1000"/>
                                        <p:tgtEl>
                                          <p:spTgt spid="4">
                                            <p:graphicEl>
                                              <a:dgm id="{B9DBF6A6-61D8-4917-94B5-DB9377C7C94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B9490A98-8C79-4151-A8D2-FBD73F69CD1E}"/>
                                            </p:graphicEl>
                                          </p:spTgt>
                                        </p:tgtEl>
                                        <p:attrNameLst>
                                          <p:attrName>style.visibility</p:attrName>
                                        </p:attrNameLst>
                                      </p:cBhvr>
                                      <p:to>
                                        <p:strVal val="visible"/>
                                      </p:to>
                                    </p:set>
                                    <p:animEffect transition="in" filter="fade">
                                      <p:cBhvr>
                                        <p:cTn id="60" dur="1000"/>
                                        <p:tgtEl>
                                          <p:spTgt spid="4">
                                            <p:graphicEl>
                                              <a:dgm id="{B9490A98-8C79-4151-A8D2-FBD73F69CD1E}"/>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2B60AB70-2FDA-45AD-B0D2-82D3E99287FF}"/>
                                            </p:graphicEl>
                                          </p:spTgt>
                                        </p:tgtEl>
                                        <p:attrNameLst>
                                          <p:attrName>style.visibility</p:attrName>
                                        </p:attrNameLst>
                                      </p:cBhvr>
                                      <p:to>
                                        <p:strVal val="visible"/>
                                      </p:to>
                                    </p:set>
                                    <p:animEffect transition="in" filter="fade">
                                      <p:cBhvr>
                                        <p:cTn id="63" dur="1000"/>
                                        <p:tgtEl>
                                          <p:spTgt spid="4">
                                            <p:graphicEl>
                                              <a:dgm id="{2B60AB70-2FDA-45AD-B0D2-82D3E99287FF}"/>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graphicEl>
                                              <a:dgm id="{7BA24889-37BA-459C-9702-9C2631F2F25D}"/>
                                            </p:graphicEl>
                                          </p:spTgt>
                                        </p:tgtEl>
                                        <p:attrNameLst>
                                          <p:attrName>style.visibility</p:attrName>
                                        </p:attrNameLst>
                                      </p:cBhvr>
                                      <p:to>
                                        <p:strVal val="visible"/>
                                      </p:to>
                                    </p:set>
                                    <p:animEffect transition="in" filter="fade">
                                      <p:cBhvr>
                                        <p:cTn id="68" dur="1000"/>
                                        <p:tgtEl>
                                          <p:spTgt spid="4">
                                            <p:graphicEl>
                                              <a:dgm id="{7BA24889-37BA-459C-9702-9C2631F2F25D}"/>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
                                            <p:graphicEl>
                                              <a:dgm id="{F97337F9-12D5-4A6B-B99F-EF4F4D533DDD}"/>
                                            </p:graphicEl>
                                          </p:spTgt>
                                        </p:tgtEl>
                                        <p:attrNameLst>
                                          <p:attrName>style.visibility</p:attrName>
                                        </p:attrNameLst>
                                      </p:cBhvr>
                                      <p:to>
                                        <p:strVal val="visible"/>
                                      </p:to>
                                    </p:set>
                                    <p:animEffect transition="in" filter="fade">
                                      <p:cBhvr>
                                        <p:cTn id="71" dur="1000"/>
                                        <p:tgtEl>
                                          <p:spTgt spid="4">
                                            <p:graphicEl>
                                              <a:dgm id="{F97337F9-12D5-4A6B-B99F-EF4F4D533DDD}"/>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graphicEl>
                                              <a:dgm id="{E56B9EFB-6BA0-482B-80E0-B9B0D8CEB272}"/>
                                            </p:graphicEl>
                                          </p:spTgt>
                                        </p:tgtEl>
                                        <p:attrNameLst>
                                          <p:attrName>style.visibility</p:attrName>
                                        </p:attrNameLst>
                                      </p:cBhvr>
                                      <p:to>
                                        <p:strVal val="visible"/>
                                      </p:to>
                                    </p:set>
                                    <p:animEffect transition="in" filter="fade">
                                      <p:cBhvr>
                                        <p:cTn id="76" dur="1000"/>
                                        <p:tgtEl>
                                          <p:spTgt spid="4">
                                            <p:graphicEl>
                                              <a:dgm id="{E56B9EFB-6BA0-482B-80E0-B9B0D8CEB272}"/>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
                                            <p:graphicEl>
                                              <a:dgm id="{9DED3CA2-B62E-4400-89B5-D6E0B4B911EF}"/>
                                            </p:graphicEl>
                                          </p:spTgt>
                                        </p:tgtEl>
                                        <p:attrNameLst>
                                          <p:attrName>style.visibility</p:attrName>
                                        </p:attrNameLst>
                                      </p:cBhvr>
                                      <p:to>
                                        <p:strVal val="visible"/>
                                      </p:to>
                                    </p:set>
                                    <p:animEffect transition="in" filter="fade">
                                      <p:cBhvr>
                                        <p:cTn id="79" dur="1000"/>
                                        <p:tgtEl>
                                          <p:spTgt spid="4">
                                            <p:graphicEl>
                                              <a:dgm id="{9DED3CA2-B62E-4400-89B5-D6E0B4B911EF}"/>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
                                            <p:graphicEl>
                                              <a:dgm id="{CABF80DE-5C9E-44E8-8278-03EF98910DE8}"/>
                                            </p:graphicEl>
                                          </p:spTgt>
                                        </p:tgtEl>
                                        <p:attrNameLst>
                                          <p:attrName>style.visibility</p:attrName>
                                        </p:attrNameLst>
                                      </p:cBhvr>
                                      <p:to>
                                        <p:strVal val="visible"/>
                                      </p:to>
                                    </p:set>
                                    <p:animEffect transition="in" filter="fade">
                                      <p:cBhvr>
                                        <p:cTn id="84" dur="1000"/>
                                        <p:tgtEl>
                                          <p:spTgt spid="4">
                                            <p:graphicEl>
                                              <a:dgm id="{CABF80DE-5C9E-44E8-8278-03EF98910DE8}"/>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
                                            <p:graphicEl>
                                              <a:dgm id="{56961E7C-1338-4BB1-BE16-8F4B59CCA84B}"/>
                                            </p:graphicEl>
                                          </p:spTgt>
                                        </p:tgtEl>
                                        <p:attrNameLst>
                                          <p:attrName>style.visibility</p:attrName>
                                        </p:attrNameLst>
                                      </p:cBhvr>
                                      <p:to>
                                        <p:strVal val="visible"/>
                                      </p:to>
                                    </p:set>
                                    <p:animEffect transition="in" filter="fade">
                                      <p:cBhvr>
                                        <p:cTn id="87" dur="1000"/>
                                        <p:tgtEl>
                                          <p:spTgt spid="4">
                                            <p:graphicEl>
                                              <a:dgm id="{56961E7C-1338-4BB1-BE16-8F4B59CCA84B}"/>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
                                            <p:graphicEl>
                                              <a:dgm id="{AE69862E-F409-487A-B418-3C4A54DD6DEE}"/>
                                            </p:graphicEl>
                                          </p:spTgt>
                                        </p:tgtEl>
                                        <p:attrNameLst>
                                          <p:attrName>style.visibility</p:attrName>
                                        </p:attrNameLst>
                                      </p:cBhvr>
                                      <p:to>
                                        <p:strVal val="visible"/>
                                      </p:to>
                                    </p:set>
                                    <p:animEffect transition="in" filter="fade">
                                      <p:cBhvr>
                                        <p:cTn id="92" dur="1000"/>
                                        <p:tgtEl>
                                          <p:spTgt spid="4">
                                            <p:graphicEl>
                                              <a:dgm id="{AE69862E-F409-487A-B418-3C4A54DD6DEE}"/>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
                                            <p:graphicEl>
                                              <a:dgm id="{1E81F4B6-07E2-4120-AA77-E795C5D0777C}"/>
                                            </p:graphicEl>
                                          </p:spTgt>
                                        </p:tgtEl>
                                        <p:attrNameLst>
                                          <p:attrName>style.visibility</p:attrName>
                                        </p:attrNameLst>
                                      </p:cBhvr>
                                      <p:to>
                                        <p:strVal val="visible"/>
                                      </p:to>
                                    </p:set>
                                    <p:animEffect transition="in" filter="fade">
                                      <p:cBhvr>
                                        <p:cTn id="95" dur="1000"/>
                                        <p:tgtEl>
                                          <p:spTgt spid="4">
                                            <p:graphicEl>
                                              <a:dgm id="{1E81F4B6-07E2-4120-AA77-E795C5D0777C}"/>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
                                            <p:graphicEl>
                                              <a:dgm id="{819148ED-3F2C-4DE7-A0E4-7D6CAE9098E5}"/>
                                            </p:graphicEl>
                                          </p:spTgt>
                                        </p:tgtEl>
                                        <p:attrNameLst>
                                          <p:attrName>style.visibility</p:attrName>
                                        </p:attrNameLst>
                                      </p:cBhvr>
                                      <p:to>
                                        <p:strVal val="visible"/>
                                      </p:to>
                                    </p:set>
                                    <p:animEffect transition="in" filter="fade">
                                      <p:cBhvr>
                                        <p:cTn id="100" dur="1000"/>
                                        <p:tgtEl>
                                          <p:spTgt spid="4">
                                            <p:graphicEl>
                                              <a:dgm id="{819148ED-3F2C-4DE7-A0E4-7D6CAE9098E5}"/>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
                                            <p:graphicEl>
                                              <a:dgm id="{81414555-D17E-4986-8BDC-DD7AC98F6261}"/>
                                            </p:graphicEl>
                                          </p:spTgt>
                                        </p:tgtEl>
                                        <p:attrNameLst>
                                          <p:attrName>style.visibility</p:attrName>
                                        </p:attrNameLst>
                                      </p:cBhvr>
                                      <p:to>
                                        <p:strVal val="visible"/>
                                      </p:to>
                                    </p:set>
                                    <p:animEffect transition="in" filter="fade">
                                      <p:cBhvr>
                                        <p:cTn id="103" dur="1000"/>
                                        <p:tgtEl>
                                          <p:spTgt spid="4">
                                            <p:graphicEl>
                                              <a:dgm id="{81414555-D17E-4986-8BDC-DD7AC98F6261}"/>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
                                            <p:graphicEl>
                                              <a:dgm id="{62A40411-4D65-4642-8F3B-EA8BE4F463C8}"/>
                                            </p:graphicEl>
                                          </p:spTgt>
                                        </p:tgtEl>
                                        <p:attrNameLst>
                                          <p:attrName>style.visibility</p:attrName>
                                        </p:attrNameLst>
                                      </p:cBhvr>
                                      <p:to>
                                        <p:strVal val="visible"/>
                                      </p:to>
                                    </p:set>
                                    <p:animEffect transition="in" filter="fade">
                                      <p:cBhvr>
                                        <p:cTn id="108" dur="1000"/>
                                        <p:tgtEl>
                                          <p:spTgt spid="4">
                                            <p:graphicEl>
                                              <a:dgm id="{62A40411-4D65-4642-8F3B-EA8BE4F463C8}"/>
                                            </p:graphic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
                                            <p:graphicEl>
                                              <a:dgm id="{10B85282-0240-4DA4-939C-4E1F1D08B73D}"/>
                                            </p:graphicEl>
                                          </p:spTgt>
                                        </p:tgtEl>
                                        <p:attrNameLst>
                                          <p:attrName>style.visibility</p:attrName>
                                        </p:attrNameLst>
                                      </p:cBhvr>
                                      <p:to>
                                        <p:strVal val="visible"/>
                                      </p:to>
                                    </p:set>
                                    <p:animEffect transition="in" filter="fade">
                                      <p:cBhvr>
                                        <p:cTn id="111" dur="1000"/>
                                        <p:tgtEl>
                                          <p:spTgt spid="4">
                                            <p:graphicEl>
                                              <a:dgm id="{10B85282-0240-4DA4-939C-4E1F1D08B73D}"/>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
                                            <p:graphicEl>
                                              <a:dgm id="{4E9A3D4C-67E6-46C5-9838-88A100953624}"/>
                                            </p:graphicEl>
                                          </p:spTgt>
                                        </p:tgtEl>
                                        <p:attrNameLst>
                                          <p:attrName>style.visibility</p:attrName>
                                        </p:attrNameLst>
                                      </p:cBhvr>
                                      <p:to>
                                        <p:strVal val="visible"/>
                                      </p:to>
                                    </p:set>
                                    <p:animEffect transition="in" filter="fade">
                                      <p:cBhvr>
                                        <p:cTn id="116" dur="1000"/>
                                        <p:tgtEl>
                                          <p:spTgt spid="4">
                                            <p:graphicEl>
                                              <a:dgm id="{4E9A3D4C-67E6-46C5-9838-88A100953624}"/>
                                            </p:graphic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
                                            <p:graphicEl>
                                              <a:dgm id="{0665E0D0-E2B1-4642-9769-36DD2D56B82B}"/>
                                            </p:graphicEl>
                                          </p:spTgt>
                                        </p:tgtEl>
                                        <p:attrNameLst>
                                          <p:attrName>style.visibility</p:attrName>
                                        </p:attrNameLst>
                                      </p:cBhvr>
                                      <p:to>
                                        <p:strVal val="visible"/>
                                      </p:to>
                                    </p:set>
                                    <p:animEffect transition="in" filter="fade">
                                      <p:cBhvr>
                                        <p:cTn id="119" dur="1000"/>
                                        <p:tgtEl>
                                          <p:spTgt spid="4">
                                            <p:graphicEl>
                                              <a:dgm id="{0665E0D0-E2B1-4642-9769-36DD2D56B82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1791313363"/>
              </p:ext>
            </p:extLst>
          </p:nvPr>
        </p:nvGraphicFramePr>
        <p:xfrm>
          <a:off x="1372219" y="0"/>
          <a:ext cx="9509760" cy="7680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FCD70A7F-36C3-4C11-85A0-82D8A8029425}"/>
              </a:ext>
            </a:extLst>
          </p:cNvPr>
          <p:cNvSpPr>
            <a:spLocks noGrp="1"/>
          </p:cNvSpPr>
          <p:nvPr>
            <p:ph type="sldNum" sz="quarter" idx="12"/>
          </p:nvPr>
        </p:nvSpPr>
        <p:spPr>
          <a:xfrm>
            <a:off x="10352540" y="295729"/>
            <a:ext cx="838199" cy="767687"/>
          </a:xfrm>
        </p:spPr>
        <p:txBody>
          <a:bodyPr/>
          <a:lstStyle/>
          <a:p>
            <a:fld id="{D57F1E4F-1CFF-5643-939E-02111984F565}" type="slidenum">
              <a:rPr lang="en-US" spc="300" smtClean="0">
                <a:latin typeface="+mn-lt"/>
              </a:rPr>
              <a:t>11</a:t>
            </a:fld>
            <a:endParaRPr lang="en-US" spc="300" dirty="0">
              <a:latin typeface="+mn-lt"/>
            </a:endParaRPr>
          </a:p>
        </p:txBody>
      </p:sp>
      <p:pic>
        <p:nvPicPr>
          <p:cNvPr id="7" name="صورة 6"/>
          <p:cNvPicPr>
            <a:picLocks noChangeAspect="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04967" y="382070"/>
            <a:ext cx="1596690" cy="1362692"/>
          </a:xfrm>
          <a:prstGeom prst="rect">
            <a:avLst/>
          </a:prstGeom>
          <a:effectLst>
            <a:outerShdw blurRad="50800" dist="38100" dir="2700000" algn="tl" rotWithShape="0">
              <a:prstClr val="black">
                <a:alpha val="40000"/>
              </a:prstClr>
            </a:outerShdw>
          </a:effectLst>
        </p:spPr>
      </p:pic>
      <p:sp>
        <p:nvSpPr>
          <p:cNvPr id="8" name="Title 1">
            <a:extLst>
              <a:ext uri="{FF2B5EF4-FFF2-40B4-BE49-F238E27FC236}">
                <a16:creationId xmlns:a16="http://schemas.microsoft.com/office/drawing/2014/main" id="{3E0EA3A6-43C6-46A5-A69A-154EA322D926}"/>
              </a:ext>
            </a:extLst>
          </p:cNvPr>
          <p:cNvSpPr>
            <a:spLocks noGrp="1"/>
          </p:cNvSpPr>
          <p:nvPr>
            <p:ph type="title"/>
          </p:nvPr>
        </p:nvSpPr>
        <p:spPr>
          <a:xfrm>
            <a:off x="1970489" y="270082"/>
            <a:ext cx="8149177" cy="776242"/>
          </a:xfrm>
        </p:spPr>
        <p:txBody>
          <a:bodyPr/>
          <a:lstStyle/>
          <a:p>
            <a:pPr algn="ctr"/>
            <a:r>
              <a:rPr lang="en-US" sz="6000" spc="300" dirty="0">
                <a:solidFill>
                  <a:srgbClr val="FFDA3F"/>
                </a:solidFill>
                <a:effectLst>
                  <a:outerShdw blurRad="38100" dist="38100" dir="2700000" algn="tl">
                    <a:srgbClr val="000000">
                      <a:alpha val="43137"/>
                    </a:srgbClr>
                  </a:outerShdw>
                </a:effectLst>
              </a:rPr>
              <a:t>GENERAL SUPPLIES</a:t>
            </a:r>
          </a:p>
        </p:txBody>
      </p:sp>
    </p:spTree>
    <p:extLst>
      <p:ext uri="{BB962C8B-B14F-4D97-AF65-F5344CB8AC3E}">
        <p14:creationId xmlns:p14="http://schemas.microsoft.com/office/powerpoint/2010/main" val="2352571233"/>
      </p:ext>
    </p:extLst>
  </p:cSld>
  <p:clrMapOvr>
    <a:masterClrMapping/>
  </p:clrMapOvr>
  <p:transition spd="med" advClick="0" advTm="1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graphicEl>
                                              <a:dgm id="{EC0373A5-904B-429E-A97E-86FA0CEC60F1}"/>
                                            </p:graphicEl>
                                          </p:spTgt>
                                        </p:tgtEl>
                                        <p:attrNameLst>
                                          <p:attrName>style.visibility</p:attrName>
                                        </p:attrNameLst>
                                      </p:cBhvr>
                                      <p:to>
                                        <p:strVal val="visible"/>
                                      </p:to>
                                    </p:set>
                                    <p:anim calcmode="lin" valueType="num">
                                      <p:cBhvr additive="base">
                                        <p:cTn id="7" dur="750" fill="hold"/>
                                        <p:tgtEl>
                                          <p:spTgt spid="2">
                                            <p:graphicEl>
                                              <a:dgm id="{EC0373A5-904B-429E-A97E-86FA0CEC60F1}"/>
                                            </p:graphic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graphicEl>
                                              <a:dgm id="{EC0373A5-904B-429E-A97E-86FA0CEC60F1}"/>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fill="hold" grpId="0" nodeType="afterEffect">
                                  <p:stCondLst>
                                    <p:cond delay="0"/>
                                  </p:stCondLst>
                                  <p:childTnLst>
                                    <p:set>
                                      <p:cBhvr>
                                        <p:cTn id="11" dur="1" fill="hold">
                                          <p:stCondLst>
                                            <p:cond delay="0"/>
                                          </p:stCondLst>
                                        </p:cTn>
                                        <p:tgtEl>
                                          <p:spTgt spid="2">
                                            <p:graphicEl>
                                              <a:dgm id="{071D3153-658A-4E83-988C-48F828B372E8}"/>
                                            </p:graphicEl>
                                          </p:spTgt>
                                        </p:tgtEl>
                                        <p:attrNameLst>
                                          <p:attrName>style.visibility</p:attrName>
                                        </p:attrNameLst>
                                      </p:cBhvr>
                                      <p:to>
                                        <p:strVal val="visible"/>
                                      </p:to>
                                    </p:set>
                                    <p:anim calcmode="lin" valueType="num">
                                      <p:cBhvr additive="base">
                                        <p:cTn id="12" dur="750" fill="hold"/>
                                        <p:tgtEl>
                                          <p:spTgt spid="2">
                                            <p:graphicEl>
                                              <a:dgm id="{071D3153-658A-4E83-988C-48F828B372E8}"/>
                                            </p:graphicEl>
                                          </p:spTgt>
                                        </p:tgtEl>
                                        <p:attrNameLst>
                                          <p:attrName>ppt_x</p:attrName>
                                        </p:attrNameLst>
                                      </p:cBhvr>
                                      <p:tavLst>
                                        <p:tav tm="0">
                                          <p:val>
                                            <p:strVal val="#ppt_x"/>
                                          </p:val>
                                        </p:tav>
                                        <p:tav tm="100000">
                                          <p:val>
                                            <p:strVal val="#ppt_x"/>
                                          </p:val>
                                        </p:tav>
                                      </p:tavLst>
                                    </p:anim>
                                    <p:anim calcmode="lin" valueType="num">
                                      <p:cBhvr additive="base">
                                        <p:cTn id="13" dur="750" fill="hold"/>
                                        <p:tgtEl>
                                          <p:spTgt spid="2">
                                            <p:graphicEl>
                                              <a:dgm id="{071D3153-658A-4E83-988C-48F828B372E8}"/>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graphicEl>
                                              <a:dgm id="{E38B9911-2FA4-471C-B428-9960F445538E}"/>
                                            </p:graphicEl>
                                          </p:spTgt>
                                        </p:tgtEl>
                                        <p:attrNameLst>
                                          <p:attrName>style.visibility</p:attrName>
                                        </p:attrNameLst>
                                      </p:cBhvr>
                                      <p:to>
                                        <p:strVal val="visible"/>
                                      </p:to>
                                    </p:set>
                                    <p:anim calcmode="lin" valueType="num">
                                      <p:cBhvr additive="base">
                                        <p:cTn id="17" dur="750" fill="hold"/>
                                        <p:tgtEl>
                                          <p:spTgt spid="2">
                                            <p:graphicEl>
                                              <a:dgm id="{E38B9911-2FA4-471C-B428-9960F445538E}"/>
                                            </p:graphicEl>
                                          </p:spTgt>
                                        </p:tgtEl>
                                        <p:attrNameLst>
                                          <p:attrName>ppt_x</p:attrName>
                                        </p:attrNameLst>
                                      </p:cBhvr>
                                      <p:tavLst>
                                        <p:tav tm="0">
                                          <p:val>
                                            <p:strVal val="#ppt_x"/>
                                          </p:val>
                                        </p:tav>
                                        <p:tav tm="100000">
                                          <p:val>
                                            <p:strVal val="#ppt_x"/>
                                          </p:val>
                                        </p:tav>
                                      </p:tavLst>
                                    </p:anim>
                                    <p:anim calcmode="lin" valueType="num">
                                      <p:cBhvr additive="base">
                                        <p:cTn id="18" dur="750" fill="hold"/>
                                        <p:tgtEl>
                                          <p:spTgt spid="2">
                                            <p:graphicEl>
                                              <a:dgm id="{E38B9911-2FA4-471C-B428-9960F445538E}"/>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2250"/>
                            </p:stCondLst>
                            <p:childTnLst>
                              <p:par>
                                <p:cTn id="20" presetID="2" presetClass="entr" presetSubtype="1" fill="hold" grpId="0" nodeType="afterEffect">
                                  <p:stCondLst>
                                    <p:cond delay="0"/>
                                  </p:stCondLst>
                                  <p:childTnLst>
                                    <p:set>
                                      <p:cBhvr>
                                        <p:cTn id="21" dur="1" fill="hold">
                                          <p:stCondLst>
                                            <p:cond delay="0"/>
                                          </p:stCondLst>
                                        </p:cTn>
                                        <p:tgtEl>
                                          <p:spTgt spid="2">
                                            <p:graphicEl>
                                              <a:dgm id="{307983D3-B278-426E-AA17-F56DCC80D5CD}"/>
                                            </p:graphicEl>
                                          </p:spTgt>
                                        </p:tgtEl>
                                        <p:attrNameLst>
                                          <p:attrName>style.visibility</p:attrName>
                                        </p:attrNameLst>
                                      </p:cBhvr>
                                      <p:to>
                                        <p:strVal val="visible"/>
                                      </p:to>
                                    </p:set>
                                    <p:anim calcmode="lin" valueType="num">
                                      <p:cBhvr additive="base">
                                        <p:cTn id="22" dur="750" fill="hold"/>
                                        <p:tgtEl>
                                          <p:spTgt spid="2">
                                            <p:graphicEl>
                                              <a:dgm id="{307983D3-B278-426E-AA17-F56DCC80D5CD}"/>
                                            </p:graphicEl>
                                          </p:spTgt>
                                        </p:tgtEl>
                                        <p:attrNameLst>
                                          <p:attrName>ppt_x</p:attrName>
                                        </p:attrNameLst>
                                      </p:cBhvr>
                                      <p:tavLst>
                                        <p:tav tm="0">
                                          <p:val>
                                            <p:strVal val="#ppt_x"/>
                                          </p:val>
                                        </p:tav>
                                        <p:tav tm="100000">
                                          <p:val>
                                            <p:strVal val="#ppt_x"/>
                                          </p:val>
                                        </p:tav>
                                      </p:tavLst>
                                    </p:anim>
                                    <p:anim calcmode="lin" valueType="num">
                                      <p:cBhvr additive="base">
                                        <p:cTn id="23" dur="750" fill="hold"/>
                                        <p:tgtEl>
                                          <p:spTgt spid="2">
                                            <p:graphicEl>
                                              <a:dgm id="{307983D3-B278-426E-AA17-F56DCC80D5CD}"/>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0"/>
                                  </p:stCondLst>
                                  <p:childTnLst>
                                    <p:set>
                                      <p:cBhvr>
                                        <p:cTn id="26" dur="1" fill="hold">
                                          <p:stCondLst>
                                            <p:cond delay="0"/>
                                          </p:stCondLst>
                                        </p:cTn>
                                        <p:tgtEl>
                                          <p:spTgt spid="2">
                                            <p:graphicEl>
                                              <a:dgm id="{3794806F-D38A-4081-8A69-6B6B4A7BE7F4}"/>
                                            </p:graphicEl>
                                          </p:spTgt>
                                        </p:tgtEl>
                                        <p:attrNameLst>
                                          <p:attrName>style.visibility</p:attrName>
                                        </p:attrNameLst>
                                      </p:cBhvr>
                                      <p:to>
                                        <p:strVal val="visible"/>
                                      </p:to>
                                    </p:set>
                                    <p:anim calcmode="lin" valueType="num">
                                      <p:cBhvr additive="base">
                                        <p:cTn id="27" dur="750" fill="hold"/>
                                        <p:tgtEl>
                                          <p:spTgt spid="2">
                                            <p:graphicEl>
                                              <a:dgm id="{3794806F-D38A-4081-8A69-6B6B4A7BE7F4}"/>
                                            </p:graphicEl>
                                          </p:spTgt>
                                        </p:tgtEl>
                                        <p:attrNameLst>
                                          <p:attrName>ppt_x</p:attrName>
                                        </p:attrNameLst>
                                      </p:cBhvr>
                                      <p:tavLst>
                                        <p:tav tm="0">
                                          <p:val>
                                            <p:strVal val="#ppt_x"/>
                                          </p:val>
                                        </p:tav>
                                        <p:tav tm="100000">
                                          <p:val>
                                            <p:strVal val="#ppt_x"/>
                                          </p:val>
                                        </p:tav>
                                      </p:tavLst>
                                    </p:anim>
                                    <p:anim calcmode="lin" valueType="num">
                                      <p:cBhvr additive="base">
                                        <p:cTn id="28" dur="750" fill="hold"/>
                                        <p:tgtEl>
                                          <p:spTgt spid="2">
                                            <p:graphicEl>
                                              <a:dgm id="{3794806F-D38A-4081-8A69-6B6B4A7BE7F4}"/>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3750"/>
                            </p:stCondLst>
                            <p:childTnLst>
                              <p:par>
                                <p:cTn id="30" presetID="2" presetClass="entr" presetSubtype="1" fill="hold" grpId="0" nodeType="afterEffect">
                                  <p:stCondLst>
                                    <p:cond delay="0"/>
                                  </p:stCondLst>
                                  <p:childTnLst>
                                    <p:set>
                                      <p:cBhvr>
                                        <p:cTn id="31" dur="1" fill="hold">
                                          <p:stCondLst>
                                            <p:cond delay="0"/>
                                          </p:stCondLst>
                                        </p:cTn>
                                        <p:tgtEl>
                                          <p:spTgt spid="2">
                                            <p:graphicEl>
                                              <a:dgm id="{A23C8520-1D98-4BAB-8E62-C610B496799B}"/>
                                            </p:graphicEl>
                                          </p:spTgt>
                                        </p:tgtEl>
                                        <p:attrNameLst>
                                          <p:attrName>style.visibility</p:attrName>
                                        </p:attrNameLst>
                                      </p:cBhvr>
                                      <p:to>
                                        <p:strVal val="visible"/>
                                      </p:to>
                                    </p:set>
                                    <p:anim calcmode="lin" valueType="num">
                                      <p:cBhvr additive="base">
                                        <p:cTn id="32" dur="750" fill="hold"/>
                                        <p:tgtEl>
                                          <p:spTgt spid="2">
                                            <p:graphicEl>
                                              <a:dgm id="{A23C8520-1D98-4BAB-8E62-C610B496799B}"/>
                                            </p:graphicEl>
                                          </p:spTgt>
                                        </p:tgtEl>
                                        <p:attrNameLst>
                                          <p:attrName>ppt_x</p:attrName>
                                        </p:attrNameLst>
                                      </p:cBhvr>
                                      <p:tavLst>
                                        <p:tav tm="0">
                                          <p:val>
                                            <p:strVal val="#ppt_x"/>
                                          </p:val>
                                        </p:tav>
                                        <p:tav tm="100000">
                                          <p:val>
                                            <p:strVal val="#ppt_x"/>
                                          </p:val>
                                        </p:tav>
                                      </p:tavLst>
                                    </p:anim>
                                    <p:anim calcmode="lin" valueType="num">
                                      <p:cBhvr additive="base">
                                        <p:cTn id="33" dur="750" fill="hold"/>
                                        <p:tgtEl>
                                          <p:spTgt spid="2">
                                            <p:graphicEl>
                                              <a:dgm id="{A23C8520-1D98-4BAB-8E62-C610B496799B}"/>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365566" y="2436521"/>
            <a:ext cx="11506182" cy="3596258"/>
            <a:chOff x="1105157" y="2687206"/>
            <a:chExt cx="10043882" cy="3139216"/>
          </a:xfrm>
          <a:effectLst>
            <a:outerShdw blurRad="50800" dist="38100" dir="5400000" algn="t" rotWithShape="0">
              <a:prstClr val="black">
                <a:alpha val="40000"/>
              </a:prstClr>
            </a:outerShdw>
          </a:effectLst>
        </p:grpSpPr>
        <p:sp>
          <p:nvSpPr>
            <p:cNvPr id="10" name="على شكل حرف L 9"/>
            <p:cNvSpPr/>
            <p:nvPr/>
          </p:nvSpPr>
          <p:spPr>
            <a:xfrm rot="5400000">
              <a:off x="1474687" y="4343811"/>
              <a:ext cx="1113081" cy="1852142"/>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شكل حر 10"/>
            <p:cNvSpPr/>
            <p:nvPr/>
          </p:nvSpPr>
          <p:spPr>
            <a:xfrm>
              <a:off x="1288886" y="4877278"/>
              <a:ext cx="1672124" cy="694490"/>
            </a:xfrm>
            <a:custGeom>
              <a:avLst/>
              <a:gdLst>
                <a:gd name="connsiteX0" fmla="*/ 0 w 1672124"/>
                <a:gd name="connsiteY0" fmla="*/ 0 h 1465715"/>
                <a:gd name="connsiteX1" fmla="*/ 1672124 w 1672124"/>
                <a:gd name="connsiteY1" fmla="*/ 0 h 1465715"/>
                <a:gd name="connsiteX2" fmla="*/ 1672124 w 1672124"/>
                <a:gd name="connsiteY2" fmla="*/ 1465715 h 1465715"/>
                <a:gd name="connsiteX3" fmla="*/ 0 w 1672124"/>
                <a:gd name="connsiteY3" fmla="*/ 1465715 h 1465715"/>
                <a:gd name="connsiteX4" fmla="*/ 0 w 1672124"/>
                <a:gd name="connsiteY4" fmla="*/ 0 h 146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124" h="1465715">
                  <a:moveTo>
                    <a:pt x="0" y="0"/>
                  </a:moveTo>
                  <a:lnTo>
                    <a:pt x="1672124" y="0"/>
                  </a:lnTo>
                  <a:lnTo>
                    <a:pt x="1672124" y="1465715"/>
                  </a:lnTo>
                  <a:lnTo>
                    <a:pt x="0" y="14657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spAutoFit/>
            </a:bodyPr>
            <a:lstStyle/>
            <a:p>
              <a:pPr lvl="0" algn="l" defTabSz="755650">
                <a:lnSpc>
                  <a:spcPct val="90000"/>
                </a:lnSpc>
                <a:spcBef>
                  <a:spcPct val="0"/>
                </a:spcBef>
                <a:spcAft>
                  <a:spcPct val="35000"/>
                </a:spcAft>
              </a:pPr>
              <a:r>
                <a:rPr lang="en-US" sz="2400" b="1" kern="1200" dirty="0">
                  <a:solidFill>
                    <a:schemeClr val="tx1"/>
                  </a:solidFill>
                </a:rPr>
                <a:t>Pre-construction </a:t>
              </a:r>
            </a:p>
          </p:txBody>
        </p:sp>
        <p:sp>
          <p:nvSpPr>
            <p:cNvPr id="12" name="مثلث متساوي الساقين 11"/>
            <p:cNvSpPr/>
            <p:nvPr/>
          </p:nvSpPr>
          <p:spPr>
            <a:xfrm>
              <a:off x="2645515" y="4207454"/>
              <a:ext cx="315495" cy="315495"/>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على شكل حرف L 12"/>
            <p:cNvSpPr/>
            <p:nvPr/>
          </p:nvSpPr>
          <p:spPr>
            <a:xfrm rot="5400000">
              <a:off x="3521694" y="3837277"/>
              <a:ext cx="1113081" cy="1852142"/>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شكل حر 13"/>
            <p:cNvSpPr/>
            <p:nvPr/>
          </p:nvSpPr>
          <p:spPr>
            <a:xfrm>
              <a:off x="3335893" y="4370744"/>
              <a:ext cx="1672124" cy="694490"/>
            </a:xfrm>
            <a:custGeom>
              <a:avLst/>
              <a:gdLst>
                <a:gd name="connsiteX0" fmla="*/ 0 w 1672124"/>
                <a:gd name="connsiteY0" fmla="*/ 0 h 1465715"/>
                <a:gd name="connsiteX1" fmla="*/ 1672124 w 1672124"/>
                <a:gd name="connsiteY1" fmla="*/ 0 h 1465715"/>
                <a:gd name="connsiteX2" fmla="*/ 1672124 w 1672124"/>
                <a:gd name="connsiteY2" fmla="*/ 1465715 h 1465715"/>
                <a:gd name="connsiteX3" fmla="*/ 0 w 1672124"/>
                <a:gd name="connsiteY3" fmla="*/ 1465715 h 1465715"/>
                <a:gd name="connsiteX4" fmla="*/ 0 w 1672124"/>
                <a:gd name="connsiteY4" fmla="*/ 0 h 146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124" h="1465715">
                  <a:moveTo>
                    <a:pt x="0" y="0"/>
                  </a:moveTo>
                  <a:lnTo>
                    <a:pt x="1672124" y="0"/>
                  </a:lnTo>
                  <a:lnTo>
                    <a:pt x="1672124" y="1465715"/>
                  </a:lnTo>
                  <a:lnTo>
                    <a:pt x="0" y="14657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spAutoFit/>
            </a:bodyPr>
            <a:lstStyle/>
            <a:p>
              <a:pPr lvl="0" algn="l" defTabSz="755650">
                <a:lnSpc>
                  <a:spcPct val="90000"/>
                </a:lnSpc>
                <a:spcBef>
                  <a:spcPct val="0"/>
                </a:spcBef>
                <a:spcAft>
                  <a:spcPct val="35000"/>
                </a:spcAft>
              </a:pPr>
              <a:r>
                <a:rPr lang="en-US" sz="2400" b="1" kern="1200" dirty="0">
                  <a:solidFill>
                    <a:schemeClr val="tx1"/>
                  </a:solidFill>
                </a:rPr>
                <a:t>Project Management </a:t>
              </a:r>
            </a:p>
          </p:txBody>
        </p:sp>
        <p:sp>
          <p:nvSpPr>
            <p:cNvPr id="15" name="مثلث متساوي الساقين 14"/>
            <p:cNvSpPr/>
            <p:nvPr/>
          </p:nvSpPr>
          <p:spPr>
            <a:xfrm>
              <a:off x="4692523" y="3700920"/>
              <a:ext cx="315495" cy="315495"/>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على شكل حرف L 15"/>
            <p:cNvSpPr/>
            <p:nvPr/>
          </p:nvSpPr>
          <p:spPr>
            <a:xfrm rot="5400000">
              <a:off x="5568701" y="3330743"/>
              <a:ext cx="1113081" cy="1852142"/>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شكل حر 16"/>
            <p:cNvSpPr/>
            <p:nvPr/>
          </p:nvSpPr>
          <p:spPr>
            <a:xfrm>
              <a:off x="5382900" y="3864210"/>
              <a:ext cx="1672124" cy="694490"/>
            </a:xfrm>
            <a:custGeom>
              <a:avLst/>
              <a:gdLst>
                <a:gd name="connsiteX0" fmla="*/ 0 w 1672124"/>
                <a:gd name="connsiteY0" fmla="*/ 0 h 1465715"/>
                <a:gd name="connsiteX1" fmla="*/ 1672124 w 1672124"/>
                <a:gd name="connsiteY1" fmla="*/ 0 h 1465715"/>
                <a:gd name="connsiteX2" fmla="*/ 1672124 w 1672124"/>
                <a:gd name="connsiteY2" fmla="*/ 1465715 h 1465715"/>
                <a:gd name="connsiteX3" fmla="*/ 0 w 1672124"/>
                <a:gd name="connsiteY3" fmla="*/ 1465715 h 1465715"/>
                <a:gd name="connsiteX4" fmla="*/ 0 w 1672124"/>
                <a:gd name="connsiteY4" fmla="*/ 0 h 146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124" h="1465715">
                  <a:moveTo>
                    <a:pt x="0" y="0"/>
                  </a:moveTo>
                  <a:lnTo>
                    <a:pt x="1672124" y="0"/>
                  </a:lnTo>
                  <a:lnTo>
                    <a:pt x="1672124" y="1465715"/>
                  </a:lnTo>
                  <a:lnTo>
                    <a:pt x="0" y="14657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spAutoFit/>
            </a:bodyPr>
            <a:lstStyle/>
            <a:p>
              <a:pPr lvl="0" algn="l" defTabSz="755650">
                <a:lnSpc>
                  <a:spcPct val="90000"/>
                </a:lnSpc>
                <a:spcBef>
                  <a:spcPct val="0"/>
                </a:spcBef>
                <a:spcAft>
                  <a:spcPct val="35000"/>
                </a:spcAft>
              </a:pPr>
              <a:r>
                <a:rPr lang="en-US" sz="2400" b="1" kern="1200" dirty="0">
                  <a:solidFill>
                    <a:schemeClr val="tx1"/>
                  </a:solidFill>
                </a:rPr>
                <a:t>General Contracting </a:t>
              </a:r>
            </a:p>
          </p:txBody>
        </p:sp>
        <p:sp>
          <p:nvSpPr>
            <p:cNvPr id="18" name="مثلث متساوي الساقين 17"/>
            <p:cNvSpPr/>
            <p:nvPr/>
          </p:nvSpPr>
          <p:spPr>
            <a:xfrm>
              <a:off x="6739530" y="3194386"/>
              <a:ext cx="315495" cy="315495"/>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على شكل حرف L 18"/>
            <p:cNvSpPr/>
            <p:nvPr/>
          </p:nvSpPr>
          <p:spPr>
            <a:xfrm rot="5400000">
              <a:off x="7615709" y="2824209"/>
              <a:ext cx="1113081" cy="1852142"/>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شكل حر 19"/>
            <p:cNvSpPr/>
            <p:nvPr/>
          </p:nvSpPr>
          <p:spPr>
            <a:xfrm>
              <a:off x="7429908" y="3357676"/>
              <a:ext cx="1672124" cy="404336"/>
            </a:xfrm>
            <a:custGeom>
              <a:avLst/>
              <a:gdLst>
                <a:gd name="connsiteX0" fmla="*/ 0 w 1672124"/>
                <a:gd name="connsiteY0" fmla="*/ 0 h 1465715"/>
                <a:gd name="connsiteX1" fmla="*/ 1672124 w 1672124"/>
                <a:gd name="connsiteY1" fmla="*/ 0 h 1465715"/>
                <a:gd name="connsiteX2" fmla="*/ 1672124 w 1672124"/>
                <a:gd name="connsiteY2" fmla="*/ 1465715 h 1465715"/>
                <a:gd name="connsiteX3" fmla="*/ 0 w 1672124"/>
                <a:gd name="connsiteY3" fmla="*/ 1465715 h 1465715"/>
                <a:gd name="connsiteX4" fmla="*/ 0 w 1672124"/>
                <a:gd name="connsiteY4" fmla="*/ 0 h 146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124" h="1465715">
                  <a:moveTo>
                    <a:pt x="0" y="0"/>
                  </a:moveTo>
                  <a:lnTo>
                    <a:pt x="1672124" y="0"/>
                  </a:lnTo>
                  <a:lnTo>
                    <a:pt x="1672124" y="1465715"/>
                  </a:lnTo>
                  <a:lnTo>
                    <a:pt x="0" y="14657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spAutoFit/>
            </a:bodyPr>
            <a:lstStyle/>
            <a:p>
              <a:pPr lvl="0" algn="l" defTabSz="755650">
                <a:lnSpc>
                  <a:spcPct val="90000"/>
                </a:lnSpc>
                <a:spcBef>
                  <a:spcPct val="0"/>
                </a:spcBef>
                <a:spcAft>
                  <a:spcPct val="35000"/>
                </a:spcAft>
              </a:pPr>
              <a:r>
                <a:rPr lang="en-US" sz="2400" b="1" kern="1200" dirty="0">
                  <a:solidFill>
                    <a:schemeClr val="tx1"/>
                  </a:solidFill>
                </a:rPr>
                <a:t>Design-build</a:t>
              </a:r>
            </a:p>
          </p:txBody>
        </p:sp>
        <p:sp>
          <p:nvSpPr>
            <p:cNvPr id="21" name="مثلث متساوي الساقين 20"/>
            <p:cNvSpPr/>
            <p:nvPr/>
          </p:nvSpPr>
          <p:spPr>
            <a:xfrm>
              <a:off x="8786537" y="2687852"/>
              <a:ext cx="315495" cy="315495"/>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على شكل حرف L 21"/>
            <p:cNvSpPr/>
            <p:nvPr/>
          </p:nvSpPr>
          <p:spPr>
            <a:xfrm rot="5400000">
              <a:off x="9662716" y="2317676"/>
              <a:ext cx="1113081" cy="1852142"/>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شكل حر 22"/>
            <p:cNvSpPr/>
            <p:nvPr/>
          </p:nvSpPr>
          <p:spPr>
            <a:xfrm>
              <a:off x="9476915" y="2851142"/>
              <a:ext cx="1672124" cy="694490"/>
            </a:xfrm>
            <a:custGeom>
              <a:avLst/>
              <a:gdLst>
                <a:gd name="connsiteX0" fmla="*/ 0 w 1672124"/>
                <a:gd name="connsiteY0" fmla="*/ 0 h 1465715"/>
                <a:gd name="connsiteX1" fmla="*/ 1672124 w 1672124"/>
                <a:gd name="connsiteY1" fmla="*/ 0 h 1465715"/>
                <a:gd name="connsiteX2" fmla="*/ 1672124 w 1672124"/>
                <a:gd name="connsiteY2" fmla="*/ 1465715 h 1465715"/>
                <a:gd name="connsiteX3" fmla="*/ 0 w 1672124"/>
                <a:gd name="connsiteY3" fmla="*/ 1465715 h 1465715"/>
                <a:gd name="connsiteX4" fmla="*/ 0 w 1672124"/>
                <a:gd name="connsiteY4" fmla="*/ 0 h 146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124" h="1465715">
                  <a:moveTo>
                    <a:pt x="0" y="0"/>
                  </a:moveTo>
                  <a:lnTo>
                    <a:pt x="1672124" y="0"/>
                  </a:lnTo>
                  <a:lnTo>
                    <a:pt x="1672124" y="1465715"/>
                  </a:lnTo>
                  <a:lnTo>
                    <a:pt x="0" y="14657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t" anchorCtr="0">
              <a:spAutoFit/>
            </a:bodyPr>
            <a:lstStyle/>
            <a:p>
              <a:pPr lvl="0" algn="l" defTabSz="755650">
                <a:lnSpc>
                  <a:spcPct val="90000"/>
                </a:lnSpc>
                <a:spcBef>
                  <a:spcPct val="0"/>
                </a:spcBef>
                <a:spcAft>
                  <a:spcPct val="35000"/>
                </a:spcAft>
              </a:pPr>
              <a:r>
                <a:rPr lang="en-US" sz="2400" b="1" kern="1200" dirty="0">
                  <a:solidFill>
                    <a:schemeClr val="tx1"/>
                  </a:solidFill>
                </a:rPr>
                <a:t>Renovation &amp; Remodeling </a:t>
              </a:r>
            </a:p>
          </p:txBody>
        </p:sp>
      </p:grpSp>
      <p:sp>
        <p:nvSpPr>
          <p:cNvPr id="6" name="Slide Number Placeholder 5">
            <a:extLst>
              <a:ext uri="{FF2B5EF4-FFF2-40B4-BE49-F238E27FC236}">
                <a16:creationId xmlns:a16="http://schemas.microsoft.com/office/drawing/2014/main" id="{19E4F375-48BB-4A8E-BD96-CFA05BB84F80}"/>
              </a:ext>
            </a:extLst>
          </p:cNvPr>
          <p:cNvSpPr>
            <a:spLocks noGrp="1"/>
          </p:cNvSpPr>
          <p:nvPr>
            <p:ph type="sldNum" sz="quarter" idx="12"/>
          </p:nvPr>
        </p:nvSpPr>
        <p:spPr>
          <a:xfrm>
            <a:off x="10352540" y="295729"/>
            <a:ext cx="838199" cy="767687"/>
          </a:xfrm>
        </p:spPr>
        <p:txBody>
          <a:bodyPr/>
          <a:lstStyle/>
          <a:p>
            <a:fld id="{D57F1E4F-1CFF-5643-939E-02111984F565}" type="slidenum">
              <a:rPr lang="en-US" smtClean="0">
                <a:latin typeface="+mn-lt"/>
              </a:rPr>
              <a:t>12</a:t>
            </a:fld>
            <a:endParaRPr lang="en-US" dirty="0">
              <a:latin typeface="+mn-lt"/>
            </a:endParaRPr>
          </a:p>
        </p:txBody>
      </p:sp>
      <p:sp>
        <p:nvSpPr>
          <p:cNvPr id="8" name="Title 1">
            <a:extLst>
              <a:ext uri="{FF2B5EF4-FFF2-40B4-BE49-F238E27FC236}">
                <a16:creationId xmlns:a16="http://schemas.microsoft.com/office/drawing/2014/main" id="{3E0EA3A6-43C6-46A5-A69A-154EA322D926}"/>
              </a:ext>
            </a:extLst>
          </p:cNvPr>
          <p:cNvSpPr>
            <a:spLocks noGrp="1"/>
          </p:cNvSpPr>
          <p:nvPr>
            <p:ph type="title"/>
          </p:nvPr>
        </p:nvSpPr>
        <p:spPr>
          <a:xfrm>
            <a:off x="1882751" y="152355"/>
            <a:ext cx="8149177" cy="830458"/>
          </a:xfrm>
        </p:spPr>
        <p:txBody>
          <a:bodyPr/>
          <a:lstStyle/>
          <a:p>
            <a:pPr algn="ctr"/>
            <a:r>
              <a:rPr lang="en-US" sz="6000" spc="300" dirty="0">
                <a:solidFill>
                  <a:srgbClr val="FFDA3F"/>
                </a:solidFill>
                <a:effectLst>
                  <a:outerShdw blurRad="38100" dist="38100" dir="2700000" algn="tl">
                    <a:srgbClr val="000000">
                      <a:alpha val="43137"/>
                    </a:srgbClr>
                  </a:outerShdw>
                </a:effectLst>
              </a:rPr>
              <a:t>CONSTRUCTION</a:t>
            </a:r>
          </a:p>
        </p:txBody>
      </p:sp>
      <p:sp>
        <p:nvSpPr>
          <p:cNvPr id="9" name="Content Placeholder 2">
            <a:extLst>
              <a:ext uri="{FF2B5EF4-FFF2-40B4-BE49-F238E27FC236}">
                <a16:creationId xmlns:a16="http://schemas.microsoft.com/office/drawing/2014/main" id="{4463BDAF-5E06-4FB5-8EFB-057619C84A40}"/>
              </a:ext>
            </a:extLst>
          </p:cNvPr>
          <p:cNvSpPr txBox="1">
            <a:spLocks/>
          </p:cNvSpPr>
          <p:nvPr/>
        </p:nvSpPr>
        <p:spPr>
          <a:xfrm>
            <a:off x="320252" y="1760913"/>
            <a:ext cx="8304463" cy="20612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sz="2400" dirty="0">
              <a:effectLst>
                <a:outerShdw blurRad="38100" dist="38100" dir="2700000" algn="tl">
                  <a:srgbClr val="000000">
                    <a:alpha val="43137"/>
                  </a:srgbClr>
                </a:outerShdw>
              </a:effectLst>
            </a:endParaRPr>
          </a:p>
        </p:txBody>
      </p:sp>
      <p:pic>
        <p:nvPicPr>
          <p:cNvPr id="24" name="صورة 7">
            <a:extLst>
              <a:ext uri="{FF2B5EF4-FFF2-40B4-BE49-F238E27FC236}">
                <a16:creationId xmlns:a16="http://schemas.microsoft.com/office/drawing/2014/main" id="{21CB9C21-68A2-418E-A869-B8EE9A32D3F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6061" y="295729"/>
            <a:ext cx="1596690" cy="13626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55850250"/>
      </p:ext>
    </p:extLst>
  </p:cSld>
  <p:clrMapOvr>
    <a:masterClrMapping/>
  </p:clrMapOvr>
  <p:transition spd="med" advClick="0" advTm="1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عنصر نائب للمحتوى 9"/>
          <p:cNvGraphicFramePr>
            <a:graphicFrameLocks noGrp="1"/>
          </p:cNvGraphicFramePr>
          <p:nvPr>
            <p:ph idx="1"/>
            <p:extLst>
              <p:ext uri="{D42A27DB-BD31-4B8C-83A1-F6EECF244321}">
                <p14:modId xmlns:p14="http://schemas.microsoft.com/office/powerpoint/2010/main" val="1469726846"/>
              </p:ext>
            </p:extLst>
          </p:nvPr>
        </p:nvGraphicFramePr>
        <p:xfrm>
          <a:off x="817296" y="1181437"/>
          <a:ext cx="11094179" cy="4167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076747C0-2CFA-40C3-A3C4-329F4B8946A5}"/>
              </a:ext>
            </a:extLst>
          </p:cNvPr>
          <p:cNvSpPr>
            <a:spLocks noGrp="1"/>
          </p:cNvSpPr>
          <p:nvPr>
            <p:ph type="sldNum" sz="quarter" idx="12"/>
          </p:nvPr>
        </p:nvSpPr>
        <p:spPr>
          <a:xfrm>
            <a:off x="10352540" y="295729"/>
            <a:ext cx="838199" cy="767687"/>
          </a:xfrm>
        </p:spPr>
        <p:txBody>
          <a:bodyPr/>
          <a:lstStyle/>
          <a:p>
            <a:fld id="{D57F1E4F-1CFF-5643-939E-02111984F565}" type="slidenum">
              <a:rPr lang="en-US" spc="300" smtClean="0">
                <a:latin typeface="+mn-lt"/>
              </a:rPr>
              <a:t>13</a:t>
            </a:fld>
            <a:endParaRPr lang="en-US" spc="300" dirty="0">
              <a:latin typeface="+mn-lt"/>
            </a:endParaRPr>
          </a:p>
        </p:txBody>
      </p:sp>
      <p:pic>
        <p:nvPicPr>
          <p:cNvPr id="8" name="صورة 7">
            <a:extLst>
              <a:ext uri="{FF2B5EF4-FFF2-40B4-BE49-F238E27FC236}">
                <a16:creationId xmlns:a16="http://schemas.microsoft.com/office/drawing/2014/main" id="{6A3BA1DA-BBD3-46B4-B245-C255B0D76ACA}"/>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6061" y="295729"/>
            <a:ext cx="1596690" cy="1362692"/>
          </a:xfrm>
          <a:prstGeom prst="rect">
            <a:avLst/>
          </a:prstGeom>
        </p:spPr>
      </p:pic>
      <p:sp>
        <p:nvSpPr>
          <p:cNvPr id="11" name="Title 1">
            <a:extLst>
              <a:ext uri="{FF2B5EF4-FFF2-40B4-BE49-F238E27FC236}">
                <a16:creationId xmlns:a16="http://schemas.microsoft.com/office/drawing/2014/main" id="{DA5AEF38-9095-4727-A6C7-7A6CFE20D2DD}"/>
              </a:ext>
            </a:extLst>
          </p:cNvPr>
          <p:cNvSpPr>
            <a:spLocks noGrp="1"/>
          </p:cNvSpPr>
          <p:nvPr>
            <p:ph type="title"/>
          </p:nvPr>
        </p:nvSpPr>
        <p:spPr>
          <a:xfrm>
            <a:off x="1973263" y="277813"/>
            <a:ext cx="8335962" cy="1401762"/>
          </a:xfrm>
        </p:spPr>
        <p:txBody>
          <a:bodyPr/>
          <a:lstStyle/>
          <a:p>
            <a:pPr algn="ctr"/>
            <a:r>
              <a:rPr lang="en-US" sz="6000" spc="300" dirty="0">
                <a:solidFill>
                  <a:srgbClr val="FFDA3F"/>
                </a:solidFill>
                <a:effectLst>
                  <a:outerShdw blurRad="38100" dist="38100" dir="2700000" algn="tl">
                    <a:srgbClr val="000000">
                      <a:alpha val="43137"/>
                    </a:srgbClr>
                  </a:outerShdw>
                </a:effectLst>
              </a:rPr>
              <a:t>FACILITY MANAGEMENT</a:t>
            </a:r>
          </a:p>
        </p:txBody>
      </p:sp>
    </p:spTree>
    <p:extLst>
      <p:ext uri="{BB962C8B-B14F-4D97-AF65-F5344CB8AC3E}">
        <p14:creationId xmlns:p14="http://schemas.microsoft.com/office/powerpoint/2010/main" val="2328984179"/>
      </p:ext>
    </p:extLst>
  </p:cSld>
  <p:clrMapOvr>
    <a:masterClrMapping/>
  </p:clrMapOvr>
  <p:transition spd="med" advClick="0" advTm="1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graphicEl>
                                              <a:dgm id="{EEAF63C1-46A6-4C71-8910-D957DB66BD36}"/>
                                            </p:graphicEl>
                                          </p:spTgt>
                                        </p:tgtEl>
                                        <p:attrNameLst>
                                          <p:attrName>style.visibility</p:attrName>
                                        </p:attrNameLst>
                                      </p:cBhvr>
                                      <p:to>
                                        <p:strVal val="visible"/>
                                      </p:to>
                                    </p:set>
                                    <p:animEffect transition="in" filter="fade">
                                      <p:cBhvr>
                                        <p:cTn id="7" dur="750"/>
                                        <p:tgtEl>
                                          <p:spTgt spid="10">
                                            <p:graphicEl>
                                              <a:dgm id="{EEAF63C1-46A6-4C71-8910-D957DB66BD36}"/>
                                            </p:graphicEl>
                                          </p:spTgt>
                                        </p:tgtEl>
                                      </p:cBhvr>
                                    </p:animEffect>
                                    <p:anim calcmode="lin" valueType="num">
                                      <p:cBhvr>
                                        <p:cTn id="8" dur="750" fill="hold"/>
                                        <p:tgtEl>
                                          <p:spTgt spid="10">
                                            <p:graphicEl>
                                              <a:dgm id="{EEAF63C1-46A6-4C71-8910-D957DB66BD36}"/>
                                            </p:graphicEl>
                                          </p:spTgt>
                                        </p:tgtEl>
                                        <p:attrNameLst>
                                          <p:attrName>ppt_x</p:attrName>
                                        </p:attrNameLst>
                                      </p:cBhvr>
                                      <p:tavLst>
                                        <p:tav tm="0">
                                          <p:val>
                                            <p:strVal val="#ppt_x"/>
                                          </p:val>
                                        </p:tav>
                                        <p:tav tm="100000">
                                          <p:val>
                                            <p:strVal val="#ppt_x"/>
                                          </p:val>
                                        </p:tav>
                                      </p:tavLst>
                                    </p:anim>
                                    <p:anim calcmode="lin" valueType="num">
                                      <p:cBhvr>
                                        <p:cTn id="9" dur="750" fill="hold"/>
                                        <p:tgtEl>
                                          <p:spTgt spid="10">
                                            <p:graphicEl>
                                              <a:dgm id="{EEAF63C1-46A6-4C71-8910-D957DB66BD36}"/>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10">
                                            <p:graphicEl>
                                              <a:dgm id="{C8677C74-A85A-499B-B00E-4A0FA9ED999E}"/>
                                            </p:graphicEl>
                                          </p:spTgt>
                                        </p:tgtEl>
                                        <p:attrNameLst>
                                          <p:attrName>style.visibility</p:attrName>
                                        </p:attrNameLst>
                                      </p:cBhvr>
                                      <p:to>
                                        <p:strVal val="visible"/>
                                      </p:to>
                                    </p:set>
                                    <p:animEffect transition="in" filter="fade">
                                      <p:cBhvr>
                                        <p:cTn id="13" dur="750"/>
                                        <p:tgtEl>
                                          <p:spTgt spid="10">
                                            <p:graphicEl>
                                              <a:dgm id="{C8677C74-A85A-499B-B00E-4A0FA9ED999E}"/>
                                            </p:graphicEl>
                                          </p:spTgt>
                                        </p:tgtEl>
                                      </p:cBhvr>
                                    </p:animEffect>
                                    <p:anim calcmode="lin" valueType="num">
                                      <p:cBhvr>
                                        <p:cTn id="14" dur="750" fill="hold"/>
                                        <p:tgtEl>
                                          <p:spTgt spid="10">
                                            <p:graphicEl>
                                              <a:dgm id="{C8677C74-A85A-499B-B00E-4A0FA9ED999E}"/>
                                            </p:graphicEl>
                                          </p:spTgt>
                                        </p:tgtEl>
                                        <p:attrNameLst>
                                          <p:attrName>ppt_x</p:attrName>
                                        </p:attrNameLst>
                                      </p:cBhvr>
                                      <p:tavLst>
                                        <p:tav tm="0">
                                          <p:val>
                                            <p:strVal val="#ppt_x"/>
                                          </p:val>
                                        </p:tav>
                                        <p:tav tm="100000">
                                          <p:val>
                                            <p:strVal val="#ppt_x"/>
                                          </p:val>
                                        </p:tav>
                                      </p:tavLst>
                                    </p:anim>
                                    <p:anim calcmode="lin" valueType="num">
                                      <p:cBhvr>
                                        <p:cTn id="15" dur="750" fill="hold"/>
                                        <p:tgtEl>
                                          <p:spTgt spid="10">
                                            <p:graphicEl>
                                              <a:dgm id="{C8677C74-A85A-499B-B00E-4A0FA9ED999E}"/>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0">
                                            <p:graphicEl>
                                              <a:dgm id="{8FAA9397-A070-4998-BDF5-DA9BDCF42EA4}"/>
                                            </p:graphicEl>
                                          </p:spTgt>
                                        </p:tgtEl>
                                        <p:attrNameLst>
                                          <p:attrName>style.visibility</p:attrName>
                                        </p:attrNameLst>
                                      </p:cBhvr>
                                      <p:to>
                                        <p:strVal val="visible"/>
                                      </p:to>
                                    </p:set>
                                    <p:animEffect transition="in" filter="fade">
                                      <p:cBhvr>
                                        <p:cTn id="19" dur="750"/>
                                        <p:tgtEl>
                                          <p:spTgt spid="10">
                                            <p:graphicEl>
                                              <a:dgm id="{8FAA9397-A070-4998-BDF5-DA9BDCF42EA4}"/>
                                            </p:graphicEl>
                                          </p:spTgt>
                                        </p:tgtEl>
                                      </p:cBhvr>
                                    </p:animEffect>
                                    <p:anim calcmode="lin" valueType="num">
                                      <p:cBhvr>
                                        <p:cTn id="20" dur="750" fill="hold"/>
                                        <p:tgtEl>
                                          <p:spTgt spid="10">
                                            <p:graphicEl>
                                              <a:dgm id="{8FAA9397-A070-4998-BDF5-DA9BDCF42EA4}"/>
                                            </p:graphicEl>
                                          </p:spTgt>
                                        </p:tgtEl>
                                        <p:attrNameLst>
                                          <p:attrName>ppt_x</p:attrName>
                                        </p:attrNameLst>
                                      </p:cBhvr>
                                      <p:tavLst>
                                        <p:tav tm="0">
                                          <p:val>
                                            <p:strVal val="#ppt_x"/>
                                          </p:val>
                                        </p:tav>
                                        <p:tav tm="100000">
                                          <p:val>
                                            <p:strVal val="#ppt_x"/>
                                          </p:val>
                                        </p:tav>
                                      </p:tavLst>
                                    </p:anim>
                                    <p:anim calcmode="lin" valueType="num">
                                      <p:cBhvr>
                                        <p:cTn id="21" dur="750" fill="hold"/>
                                        <p:tgtEl>
                                          <p:spTgt spid="10">
                                            <p:graphicEl>
                                              <a:dgm id="{8FAA9397-A070-4998-BDF5-DA9BDCF42EA4}"/>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10">
                                            <p:graphicEl>
                                              <a:dgm id="{D0E62F78-4809-4189-BCD2-6FAABD49E623}"/>
                                            </p:graphicEl>
                                          </p:spTgt>
                                        </p:tgtEl>
                                        <p:attrNameLst>
                                          <p:attrName>style.visibility</p:attrName>
                                        </p:attrNameLst>
                                      </p:cBhvr>
                                      <p:to>
                                        <p:strVal val="visible"/>
                                      </p:to>
                                    </p:set>
                                    <p:animEffect transition="in" filter="fade">
                                      <p:cBhvr>
                                        <p:cTn id="25" dur="750"/>
                                        <p:tgtEl>
                                          <p:spTgt spid="10">
                                            <p:graphicEl>
                                              <a:dgm id="{D0E62F78-4809-4189-BCD2-6FAABD49E623}"/>
                                            </p:graphicEl>
                                          </p:spTgt>
                                        </p:tgtEl>
                                      </p:cBhvr>
                                    </p:animEffect>
                                    <p:anim calcmode="lin" valueType="num">
                                      <p:cBhvr>
                                        <p:cTn id="26" dur="750" fill="hold"/>
                                        <p:tgtEl>
                                          <p:spTgt spid="10">
                                            <p:graphicEl>
                                              <a:dgm id="{D0E62F78-4809-4189-BCD2-6FAABD49E623}"/>
                                            </p:graphicEl>
                                          </p:spTgt>
                                        </p:tgtEl>
                                        <p:attrNameLst>
                                          <p:attrName>ppt_x</p:attrName>
                                        </p:attrNameLst>
                                      </p:cBhvr>
                                      <p:tavLst>
                                        <p:tav tm="0">
                                          <p:val>
                                            <p:strVal val="#ppt_x"/>
                                          </p:val>
                                        </p:tav>
                                        <p:tav tm="100000">
                                          <p:val>
                                            <p:strVal val="#ppt_x"/>
                                          </p:val>
                                        </p:tav>
                                      </p:tavLst>
                                    </p:anim>
                                    <p:anim calcmode="lin" valueType="num">
                                      <p:cBhvr>
                                        <p:cTn id="27" dur="750" fill="hold"/>
                                        <p:tgtEl>
                                          <p:spTgt spid="10">
                                            <p:graphicEl>
                                              <a:dgm id="{D0E62F78-4809-4189-BCD2-6FAABD49E623}"/>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0">
                                            <p:graphicEl>
                                              <a:dgm id="{15CF87A9-3E7A-4E10-BDBD-51ADB5137DFB}"/>
                                            </p:graphicEl>
                                          </p:spTgt>
                                        </p:tgtEl>
                                        <p:attrNameLst>
                                          <p:attrName>style.visibility</p:attrName>
                                        </p:attrNameLst>
                                      </p:cBhvr>
                                      <p:to>
                                        <p:strVal val="visible"/>
                                      </p:to>
                                    </p:set>
                                    <p:animEffect transition="in" filter="fade">
                                      <p:cBhvr>
                                        <p:cTn id="31" dur="750"/>
                                        <p:tgtEl>
                                          <p:spTgt spid="10">
                                            <p:graphicEl>
                                              <a:dgm id="{15CF87A9-3E7A-4E10-BDBD-51ADB5137DFB}"/>
                                            </p:graphicEl>
                                          </p:spTgt>
                                        </p:tgtEl>
                                      </p:cBhvr>
                                    </p:animEffect>
                                    <p:anim calcmode="lin" valueType="num">
                                      <p:cBhvr>
                                        <p:cTn id="32" dur="750" fill="hold"/>
                                        <p:tgtEl>
                                          <p:spTgt spid="10">
                                            <p:graphicEl>
                                              <a:dgm id="{15CF87A9-3E7A-4E10-BDBD-51ADB5137DFB}"/>
                                            </p:graphicEl>
                                          </p:spTgt>
                                        </p:tgtEl>
                                        <p:attrNameLst>
                                          <p:attrName>ppt_x</p:attrName>
                                        </p:attrNameLst>
                                      </p:cBhvr>
                                      <p:tavLst>
                                        <p:tav tm="0">
                                          <p:val>
                                            <p:strVal val="#ppt_x"/>
                                          </p:val>
                                        </p:tav>
                                        <p:tav tm="100000">
                                          <p:val>
                                            <p:strVal val="#ppt_x"/>
                                          </p:val>
                                        </p:tav>
                                      </p:tavLst>
                                    </p:anim>
                                    <p:anim calcmode="lin" valueType="num">
                                      <p:cBhvr>
                                        <p:cTn id="33" dur="750" fill="hold"/>
                                        <p:tgtEl>
                                          <p:spTgt spid="10">
                                            <p:graphicEl>
                                              <a:dgm id="{15CF87A9-3E7A-4E10-BDBD-51ADB5137DFB}"/>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10">
                                            <p:graphicEl>
                                              <a:dgm id="{127385F7-74FA-44BB-8216-0DBB6B8CD6C6}"/>
                                            </p:graphicEl>
                                          </p:spTgt>
                                        </p:tgtEl>
                                        <p:attrNameLst>
                                          <p:attrName>style.visibility</p:attrName>
                                        </p:attrNameLst>
                                      </p:cBhvr>
                                      <p:to>
                                        <p:strVal val="visible"/>
                                      </p:to>
                                    </p:set>
                                    <p:animEffect transition="in" filter="fade">
                                      <p:cBhvr>
                                        <p:cTn id="37" dur="750"/>
                                        <p:tgtEl>
                                          <p:spTgt spid="10">
                                            <p:graphicEl>
                                              <a:dgm id="{127385F7-74FA-44BB-8216-0DBB6B8CD6C6}"/>
                                            </p:graphicEl>
                                          </p:spTgt>
                                        </p:tgtEl>
                                      </p:cBhvr>
                                    </p:animEffect>
                                    <p:anim calcmode="lin" valueType="num">
                                      <p:cBhvr>
                                        <p:cTn id="38" dur="750" fill="hold"/>
                                        <p:tgtEl>
                                          <p:spTgt spid="10">
                                            <p:graphicEl>
                                              <a:dgm id="{127385F7-74FA-44BB-8216-0DBB6B8CD6C6}"/>
                                            </p:graphicEl>
                                          </p:spTgt>
                                        </p:tgtEl>
                                        <p:attrNameLst>
                                          <p:attrName>ppt_x</p:attrName>
                                        </p:attrNameLst>
                                      </p:cBhvr>
                                      <p:tavLst>
                                        <p:tav tm="0">
                                          <p:val>
                                            <p:strVal val="#ppt_x"/>
                                          </p:val>
                                        </p:tav>
                                        <p:tav tm="100000">
                                          <p:val>
                                            <p:strVal val="#ppt_x"/>
                                          </p:val>
                                        </p:tav>
                                      </p:tavLst>
                                    </p:anim>
                                    <p:anim calcmode="lin" valueType="num">
                                      <p:cBhvr>
                                        <p:cTn id="39" dur="750" fill="hold"/>
                                        <p:tgtEl>
                                          <p:spTgt spid="10">
                                            <p:graphicEl>
                                              <a:dgm id="{127385F7-74FA-44BB-8216-0DBB6B8CD6C6}"/>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10">
                                            <p:graphicEl>
                                              <a:dgm id="{F9D37F24-99A0-4464-A6D6-B401D7DC0046}"/>
                                            </p:graphicEl>
                                          </p:spTgt>
                                        </p:tgtEl>
                                        <p:attrNameLst>
                                          <p:attrName>style.visibility</p:attrName>
                                        </p:attrNameLst>
                                      </p:cBhvr>
                                      <p:to>
                                        <p:strVal val="visible"/>
                                      </p:to>
                                    </p:set>
                                    <p:animEffect transition="in" filter="fade">
                                      <p:cBhvr>
                                        <p:cTn id="43" dur="750"/>
                                        <p:tgtEl>
                                          <p:spTgt spid="10">
                                            <p:graphicEl>
                                              <a:dgm id="{F9D37F24-99A0-4464-A6D6-B401D7DC0046}"/>
                                            </p:graphicEl>
                                          </p:spTgt>
                                        </p:tgtEl>
                                      </p:cBhvr>
                                    </p:animEffect>
                                    <p:anim calcmode="lin" valueType="num">
                                      <p:cBhvr>
                                        <p:cTn id="44" dur="750" fill="hold"/>
                                        <p:tgtEl>
                                          <p:spTgt spid="10">
                                            <p:graphicEl>
                                              <a:dgm id="{F9D37F24-99A0-4464-A6D6-B401D7DC0046}"/>
                                            </p:graphicEl>
                                          </p:spTgt>
                                        </p:tgtEl>
                                        <p:attrNameLst>
                                          <p:attrName>ppt_x</p:attrName>
                                        </p:attrNameLst>
                                      </p:cBhvr>
                                      <p:tavLst>
                                        <p:tav tm="0">
                                          <p:val>
                                            <p:strVal val="#ppt_x"/>
                                          </p:val>
                                        </p:tav>
                                        <p:tav tm="100000">
                                          <p:val>
                                            <p:strVal val="#ppt_x"/>
                                          </p:val>
                                        </p:tav>
                                      </p:tavLst>
                                    </p:anim>
                                    <p:anim calcmode="lin" valueType="num">
                                      <p:cBhvr>
                                        <p:cTn id="45" dur="750" fill="hold"/>
                                        <p:tgtEl>
                                          <p:spTgt spid="10">
                                            <p:graphicEl>
                                              <a:dgm id="{F9D37F24-99A0-4464-A6D6-B401D7DC0046}"/>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5250"/>
                            </p:stCondLst>
                            <p:childTnLst>
                              <p:par>
                                <p:cTn id="47" presetID="42" presetClass="entr" presetSubtype="0" fill="hold" grpId="0" nodeType="afterEffect">
                                  <p:stCondLst>
                                    <p:cond delay="0"/>
                                  </p:stCondLst>
                                  <p:childTnLst>
                                    <p:set>
                                      <p:cBhvr>
                                        <p:cTn id="48" dur="1" fill="hold">
                                          <p:stCondLst>
                                            <p:cond delay="0"/>
                                          </p:stCondLst>
                                        </p:cTn>
                                        <p:tgtEl>
                                          <p:spTgt spid="10">
                                            <p:graphicEl>
                                              <a:dgm id="{FDF19557-D92B-4AE0-AB85-8E9F918D5A46}"/>
                                            </p:graphicEl>
                                          </p:spTgt>
                                        </p:tgtEl>
                                        <p:attrNameLst>
                                          <p:attrName>style.visibility</p:attrName>
                                        </p:attrNameLst>
                                      </p:cBhvr>
                                      <p:to>
                                        <p:strVal val="visible"/>
                                      </p:to>
                                    </p:set>
                                    <p:animEffect transition="in" filter="fade">
                                      <p:cBhvr>
                                        <p:cTn id="49" dur="750"/>
                                        <p:tgtEl>
                                          <p:spTgt spid="10">
                                            <p:graphicEl>
                                              <a:dgm id="{FDF19557-D92B-4AE0-AB85-8E9F918D5A46}"/>
                                            </p:graphicEl>
                                          </p:spTgt>
                                        </p:tgtEl>
                                      </p:cBhvr>
                                    </p:animEffect>
                                    <p:anim calcmode="lin" valueType="num">
                                      <p:cBhvr>
                                        <p:cTn id="50" dur="750" fill="hold"/>
                                        <p:tgtEl>
                                          <p:spTgt spid="10">
                                            <p:graphicEl>
                                              <a:dgm id="{FDF19557-D92B-4AE0-AB85-8E9F918D5A46}"/>
                                            </p:graphicEl>
                                          </p:spTgt>
                                        </p:tgtEl>
                                        <p:attrNameLst>
                                          <p:attrName>ppt_x</p:attrName>
                                        </p:attrNameLst>
                                      </p:cBhvr>
                                      <p:tavLst>
                                        <p:tav tm="0">
                                          <p:val>
                                            <p:strVal val="#ppt_x"/>
                                          </p:val>
                                        </p:tav>
                                        <p:tav tm="100000">
                                          <p:val>
                                            <p:strVal val="#ppt_x"/>
                                          </p:val>
                                        </p:tav>
                                      </p:tavLst>
                                    </p:anim>
                                    <p:anim calcmode="lin" valueType="num">
                                      <p:cBhvr>
                                        <p:cTn id="51" dur="750" fill="hold"/>
                                        <p:tgtEl>
                                          <p:spTgt spid="10">
                                            <p:graphicEl>
                                              <a:dgm id="{FDF19557-D92B-4AE0-AB85-8E9F918D5A46}"/>
                                            </p:graphicEl>
                                          </p:spTgt>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10">
                                            <p:graphicEl>
                                              <a:dgm id="{D5AB5B8B-8CE8-450C-86E3-AA7EA7388BAE}"/>
                                            </p:graphicEl>
                                          </p:spTgt>
                                        </p:tgtEl>
                                        <p:attrNameLst>
                                          <p:attrName>style.visibility</p:attrName>
                                        </p:attrNameLst>
                                      </p:cBhvr>
                                      <p:to>
                                        <p:strVal val="visible"/>
                                      </p:to>
                                    </p:set>
                                    <p:animEffect transition="in" filter="fade">
                                      <p:cBhvr>
                                        <p:cTn id="55" dur="750"/>
                                        <p:tgtEl>
                                          <p:spTgt spid="10">
                                            <p:graphicEl>
                                              <a:dgm id="{D5AB5B8B-8CE8-450C-86E3-AA7EA7388BAE}"/>
                                            </p:graphicEl>
                                          </p:spTgt>
                                        </p:tgtEl>
                                      </p:cBhvr>
                                    </p:animEffect>
                                    <p:anim calcmode="lin" valueType="num">
                                      <p:cBhvr>
                                        <p:cTn id="56" dur="750" fill="hold"/>
                                        <p:tgtEl>
                                          <p:spTgt spid="10">
                                            <p:graphicEl>
                                              <a:dgm id="{D5AB5B8B-8CE8-450C-86E3-AA7EA7388BAE}"/>
                                            </p:graphicEl>
                                          </p:spTgt>
                                        </p:tgtEl>
                                        <p:attrNameLst>
                                          <p:attrName>ppt_x</p:attrName>
                                        </p:attrNameLst>
                                      </p:cBhvr>
                                      <p:tavLst>
                                        <p:tav tm="0">
                                          <p:val>
                                            <p:strVal val="#ppt_x"/>
                                          </p:val>
                                        </p:tav>
                                        <p:tav tm="100000">
                                          <p:val>
                                            <p:strVal val="#ppt_x"/>
                                          </p:val>
                                        </p:tav>
                                      </p:tavLst>
                                    </p:anim>
                                    <p:anim calcmode="lin" valueType="num">
                                      <p:cBhvr>
                                        <p:cTn id="57" dur="750" fill="hold"/>
                                        <p:tgtEl>
                                          <p:spTgt spid="10">
                                            <p:graphicEl>
                                              <a:dgm id="{D5AB5B8B-8CE8-450C-86E3-AA7EA7388BAE}"/>
                                            </p:graphicEl>
                                          </p:spTgt>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42" presetClass="entr" presetSubtype="0" fill="hold" grpId="0" nodeType="afterEffect">
                                  <p:stCondLst>
                                    <p:cond delay="0"/>
                                  </p:stCondLst>
                                  <p:childTnLst>
                                    <p:set>
                                      <p:cBhvr>
                                        <p:cTn id="60" dur="1" fill="hold">
                                          <p:stCondLst>
                                            <p:cond delay="0"/>
                                          </p:stCondLst>
                                        </p:cTn>
                                        <p:tgtEl>
                                          <p:spTgt spid="10">
                                            <p:graphicEl>
                                              <a:dgm id="{1FD22176-269D-4A77-A877-3B6C125F9A4B}"/>
                                            </p:graphicEl>
                                          </p:spTgt>
                                        </p:tgtEl>
                                        <p:attrNameLst>
                                          <p:attrName>style.visibility</p:attrName>
                                        </p:attrNameLst>
                                      </p:cBhvr>
                                      <p:to>
                                        <p:strVal val="visible"/>
                                      </p:to>
                                    </p:set>
                                    <p:animEffect transition="in" filter="fade">
                                      <p:cBhvr>
                                        <p:cTn id="61" dur="750"/>
                                        <p:tgtEl>
                                          <p:spTgt spid="10">
                                            <p:graphicEl>
                                              <a:dgm id="{1FD22176-269D-4A77-A877-3B6C125F9A4B}"/>
                                            </p:graphicEl>
                                          </p:spTgt>
                                        </p:tgtEl>
                                      </p:cBhvr>
                                    </p:animEffect>
                                    <p:anim calcmode="lin" valueType="num">
                                      <p:cBhvr>
                                        <p:cTn id="62" dur="750" fill="hold"/>
                                        <p:tgtEl>
                                          <p:spTgt spid="10">
                                            <p:graphicEl>
                                              <a:dgm id="{1FD22176-269D-4A77-A877-3B6C125F9A4B}"/>
                                            </p:graphicEl>
                                          </p:spTgt>
                                        </p:tgtEl>
                                        <p:attrNameLst>
                                          <p:attrName>ppt_x</p:attrName>
                                        </p:attrNameLst>
                                      </p:cBhvr>
                                      <p:tavLst>
                                        <p:tav tm="0">
                                          <p:val>
                                            <p:strVal val="#ppt_x"/>
                                          </p:val>
                                        </p:tav>
                                        <p:tav tm="100000">
                                          <p:val>
                                            <p:strVal val="#ppt_x"/>
                                          </p:val>
                                        </p:tav>
                                      </p:tavLst>
                                    </p:anim>
                                    <p:anim calcmode="lin" valueType="num">
                                      <p:cBhvr>
                                        <p:cTn id="63" dur="750" fill="hold"/>
                                        <p:tgtEl>
                                          <p:spTgt spid="10">
                                            <p:graphicEl>
                                              <a:dgm id="{1FD22176-269D-4A77-A877-3B6C125F9A4B}"/>
                                            </p:graphicEl>
                                          </p:spTgt>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10">
                                            <p:graphicEl>
                                              <a:dgm id="{F92F3B25-F638-4C2A-90B2-DBA1196A70A9}"/>
                                            </p:graphicEl>
                                          </p:spTgt>
                                        </p:tgtEl>
                                        <p:attrNameLst>
                                          <p:attrName>style.visibility</p:attrName>
                                        </p:attrNameLst>
                                      </p:cBhvr>
                                      <p:to>
                                        <p:strVal val="visible"/>
                                      </p:to>
                                    </p:set>
                                    <p:animEffect transition="in" filter="fade">
                                      <p:cBhvr>
                                        <p:cTn id="67" dur="750"/>
                                        <p:tgtEl>
                                          <p:spTgt spid="10">
                                            <p:graphicEl>
                                              <a:dgm id="{F92F3B25-F638-4C2A-90B2-DBA1196A70A9}"/>
                                            </p:graphicEl>
                                          </p:spTgt>
                                        </p:tgtEl>
                                      </p:cBhvr>
                                    </p:animEffect>
                                    <p:anim calcmode="lin" valueType="num">
                                      <p:cBhvr>
                                        <p:cTn id="68" dur="750" fill="hold"/>
                                        <p:tgtEl>
                                          <p:spTgt spid="10">
                                            <p:graphicEl>
                                              <a:dgm id="{F92F3B25-F638-4C2A-90B2-DBA1196A70A9}"/>
                                            </p:graphicEl>
                                          </p:spTgt>
                                        </p:tgtEl>
                                        <p:attrNameLst>
                                          <p:attrName>ppt_x</p:attrName>
                                        </p:attrNameLst>
                                      </p:cBhvr>
                                      <p:tavLst>
                                        <p:tav tm="0">
                                          <p:val>
                                            <p:strVal val="#ppt_x"/>
                                          </p:val>
                                        </p:tav>
                                        <p:tav tm="100000">
                                          <p:val>
                                            <p:strVal val="#ppt_x"/>
                                          </p:val>
                                        </p:tav>
                                      </p:tavLst>
                                    </p:anim>
                                    <p:anim calcmode="lin" valueType="num">
                                      <p:cBhvr>
                                        <p:cTn id="69" dur="750" fill="hold"/>
                                        <p:tgtEl>
                                          <p:spTgt spid="10">
                                            <p:graphicEl>
                                              <a:dgm id="{F92F3B25-F638-4C2A-90B2-DBA1196A70A9}"/>
                                            </p:graphicEl>
                                          </p:spTgt>
                                        </p:tgtEl>
                                        <p:attrNameLst>
                                          <p:attrName>ppt_y</p:attrName>
                                        </p:attrNameLst>
                                      </p:cBhvr>
                                      <p:tavLst>
                                        <p:tav tm="0">
                                          <p:val>
                                            <p:strVal val="#ppt_y+.1"/>
                                          </p:val>
                                        </p:tav>
                                        <p:tav tm="100000">
                                          <p:val>
                                            <p:strVal val="#ppt_y"/>
                                          </p:val>
                                        </p:tav>
                                      </p:tavLst>
                                    </p:anim>
                                  </p:childTnLst>
                                </p:cTn>
                              </p:par>
                            </p:childTnLst>
                          </p:cTn>
                        </p:par>
                        <p:par>
                          <p:cTn id="70" fill="hold">
                            <p:stCondLst>
                              <p:cond delay="8250"/>
                            </p:stCondLst>
                            <p:childTnLst>
                              <p:par>
                                <p:cTn id="71" presetID="42" presetClass="entr" presetSubtype="0" fill="hold" grpId="0" nodeType="afterEffect">
                                  <p:stCondLst>
                                    <p:cond delay="0"/>
                                  </p:stCondLst>
                                  <p:childTnLst>
                                    <p:set>
                                      <p:cBhvr>
                                        <p:cTn id="72" dur="1" fill="hold">
                                          <p:stCondLst>
                                            <p:cond delay="0"/>
                                          </p:stCondLst>
                                        </p:cTn>
                                        <p:tgtEl>
                                          <p:spTgt spid="10">
                                            <p:graphicEl>
                                              <a:dgm id="{FB390029-4C12-40A0-992F-1D43F5CF9CE5}"/>
                                            </p:graphicEl>
                                          </p:spTgt>
                                        </p:tgtEl>
                                        <p:attrNameLst>
                                          <p:attrName>style.visibility</p:attrName>
                                        </p:attrNameLst>
                                      </p:cBhvr>
                                      <p:to>
                                        <p:strVal val="visible"/>
                                      </p:to>
                                    </p:set>
                                    <p:animEffect transition="in" filter="fade">
                                      <p:cBhvr>
                                        <p:cTn id="73" dur="750"/>
                                        <p:tgtEl>
                                          <p:spTgt spid="10">
                                            <p:graphicEl>
                                              <a:dgm id="{FB390029-4C12-40A0-992F-1D43F5CF9CE5}"/>
                                            </p:graphicEl>
                                          </p:spTgt>
                                        </p:tgtEl>
                                      </p:cBhvr>
                                    </p:animEffect>
                                    <p:anim calcmode="lin" valueType="num">
                                      <p:cBhvr>
                                        <p:cTn id="74" dur="750" fill="hold"/>
                                        <p:tgtEl>
                                          <p:spTgt spid="10">
                                            <p:graphicEl>
                                              <a:dgm id="{FB390029-4C12-40A0-992F-1D43F5CF9CE5}"/>
                                            </p:graphicEl>
                                          </p:spTgt>
                                        </p:tgtEl>
                                        <p:attrNameLst>
                                          <p:attrName>ppt_x</p:attrName>
                                        </p:attrNameLst>
                                      </p:cBhvr>
                                      <p:tavLst>
                                        <p:tav tm="0">
                                          <p:val>
                                            <p:strVal val="#ppt_x"/>
                                          </p:val>
                                        </p:tav>
                                        <p:tav tm="100000">
                                          <p:val>
                                            <p:strVal val="#ppt_x"/>
                                          </p:val>
                                        </p:tav>
                                      </p:tavLst>
                                    </p:anim>
                                    <p:anim calcmode="lin" valueType="num">
                                      <p:cBhvr>
                                        <p:cTn id="75" dur="750" fill="hold"/>
                                        <p:tgtEl>
                                          <p:spTgt spid="10">
                                            <p:graphicEl>
                                              <a:dgm id="{FB390029-4C12-40A0-992F-1D43F5CF9CE5}"/>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10">
                                            <p:graphicEl>
                                              <a:dgm id="{8462B619-766C-45A9-B283-2D9BCBF042E2}"/>
                                            </p:graphicEl>
                                          </p:spTgt>
                                        </p:tgtEl>
                                        <p:attrNameLst>
                                          <p:attrName>style.visibility</p:attrName>
                                        </p:attrNameLst>
                                      </p:cBhvr>
                                      <p:to>
                                        <p:strVal val="visible"/>
                                      </p:to>
                                    </p:set>
                                    <p:animEffect transition="in" filter="fade">
                                      <p:cBhvr>
                                        <p:cTn id="79" dur="750"/>
                                        <p:tgtEl>
                                          <p:spTgt spid="10">
                                            <p:graphicEl>
                                              <a:dgm id="{8462B619-766C-45A9-B283-2D9BCBF042E2}"/>
                                            </p:graphicEl>
                                          </p:spTgt>
                                        </p:tgtEl>
                                      </p:cBhvr>
                                    </p:animEffect>
                                    <p:anim calcmode="lin" valueType="num">
                                      <p:cBhvr>
                                        <p:cTn id="80" dur="750" fill="hold"/>
                                        <p:tgtEl>
                                          <p:spTgt spid="10">
                                            <p:graphicEl>
                                              <a:dgm id="{8462B619-766C-45A9-B283-2D9BCBF042E2}"/>
                                            </p:graphicEl>
                                          </p:spTgt>
                                        </p:tgtEl>
                                        <p:attrNameLst>
                                          <p:attrName>ppt_x</p:attrName>
                                        </p:attrNameLst>
                                      </p:cBhvr>
                                      <p:tavLst>
                                        <p:tav tm="0">
                                          <p:val>
                                            <p:strVal val="#ppt_x"/>
                                          </p:val>
                                        </p:tav>
                                        <p:tav tm="100000">
                                          <p:val>
                                            <p:strVal val="#ppt_x"/>
                                          </p:val>
                                        </p:tav>
                                      </p:tavLst>
                                    </p:anim>
                                    <p:anim calcmode="lin" valueType="num">
                                      <p:cBhvr>
                                        <p:cTn id="81" dur="750" fill="hold"/>
                                        <p:tgtEl>
                                          <p:spTgt spid="10">
                                            <p:graphicEl>
                                              <a:dgm id="{8462B619-766C-45A9-B283-2D9BCBF042E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D6AD5D6-77F2-48FF-82CE-87DDC71EB94C}"/>
              </a:ext>
            </a:extLst>
          </p:cNvPr>
          <p:cNvSpPr>
            <a:spLocks noGrp="1"/>
          </p:cNvSpPr>
          <p:nvPr>
            <p:ph type="sldNum" sz="quarter" idx="12"/>
          </p:nvPr>
        </p:nvSpPr>
        <p:spPr>
          <a:xfrm>
            <a:off x="10352540" y="295729"/>
            <a:ext cx="838199" cy="767687"/>
          </a:xfrm>
        </p:spPr>
        <p:txBody>
          <a:bodyPr/>
          <a:lstStyle/>
          <a:p>
            <a:fld id="{D57F1E4F-1CFF-5643-939E-02111984F565}" type="slidenum">
              <a:rPr lang="en-US" spc="300" smtClean="0">
                <a:latin typeface="+mn-lt"/>
              </a:rPr>
              <a:t>14</a:t>
            </a:fld>
            <a:endParaRPr lang="en-US" spc="300" dirty="0">
              <a:latin typeface="+mn-lt"/>
            </a:endParaRPr>
          </a:p>
        </p:txBody>
      </p:sp>
      <p:sp>
        <p:nvSpPr>
          <p:cNvPr id="8" name="Title 1">
            <a:extLst>
              <a:ext uri="{FF2B5EF4-FFF2-40B4-BE49-F238E27FC236}">
                <a16:creationId xmlns:a16="http://schemas.microsoft.com/office/drawing/2014/main" id="{3E0EA3A6-43C6-46A5-A69A-154EA322D926}"/>
              </a:ext>
            </a:extLst>
          </p:cNvPr>
          <p:cNvSpPr>
            <a:spLocks noGrp="1"/>
          </p:cNvSpPr>
          <p:nvPr>
            <p:ph type="title"/>
          </p:nvPr>
        </p:nvSpPr>
        <p:spPr>
          <a:xfrm>
            <a:off x="2009212" y="209388"/>
            <a:ext cx="8149177" cy="767687"/>
          </a:xfrm>
        </p:spPr>
        <p:txBody>
          <a:bodyPr/>
          <a:lstStyle/>
          <a:p>
            <a:pPr algn="ctr"/>
            <a:r>
              <a:rPr lang="en-US" spc="-150" dirty="0"/>
              <a:t>TIME IS MONEY $$$</a:t>
            </a:r>
          </a:p>
        </p:txBody>
      </p:sp>
      <p:pic>
        <p:nvPicPr>
          <p:cNvPr id="4"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287" y="2048508"/>
            <a:ext cx="5776514" cy="41195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مستطيل 9"/>
          <p:cNvSpPr/>
          <p:nvPr/>
        </p:nvSpPr>
        <p:spPr>
          <a:xfrm>
            <a:off x="5641146" y="2134849"/>
            <a:ext cx="5549593" cy="3908762"/>
          </a:xfrm>
          <a:prstGeom prst="rect">
            <a:avLst/>
          </a:prstGeom>
          <a:gradFill>
            <a:gsLst>
              <a:gs pos="0">
                <a:schemeClr val="dk1">
                  <a:tint val="74000"/>
                </a:schemeClr>
              </a:gs>
              <a:gs pos="49000">
                <a:schemeClr val="dk1">
                  <a:tint val="96000"/>
                  <a:shade val="84000"/>
                  <a:satMod val="110000"/>
                </a:schemeClr>
              </a:gs>
              <a:gs pos="7000">
                <a:schemeClr val="dk1">
                  <a:shade val="55000"/>
                  <a:satMod val="150000"/>
                </a:schemeClr>
              </a:gs>
              <a:gs pos="92000">
                <a:schemeClr val="dk1">
                  <a:tint val="98000"/>
                  <a:shade val="90000"/>
                  <a:satMod val="128000"/>
                </a:schemeClr>
              </a:gs>
              <a:gs pos="100000">
                <a:schemeClr val="dk1">
                  <a:tint val="90000"/>
                  <a:shade val="97000"/>
                  <a:satMod val="128000"/>
                </a:schemeClr>
              </a:gs>
            </a:gsLst>
          </a:gradFill>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4000" spc="300" dirty="0">
                <a:solidFill>
                  <a:schemeClr val="tx1"/>
                </a:solidFill>
              </a:rPr>
              <a:t>Let </a:t>
            </a:r>
            <a:r>
              <a:rPr lang="en-US" sz="4800" b="1" spc="300" dirty="0">
                <a:solidFill>
                  <a:schemeClr val="accent3">
                    <a:lumMod val="60000"/>
                    <a:lumOff val="40000"/>
                  </a:schemeClr>
                </a:solidFill>
                <a:effectLst>
                  <a:outerShdw blurRad="38100" dist="38100" dir="2700000" algn="tl">
                    <a:srgbClr val="000000">
                      <a:alpha val="43137"/>
                    </a:srgbClr>
                  </a:outerShdw>
                </a:effectLst>
              </a:rPr>
              <a:t>HOME | C&amp;D </a:t>
            </a:r>
            <a:r>
              <a:rPr lang="en-US" sz="4000" spc="300" dirty="0">
                <a:solidFill>
                  <a:schemeClr val="tx1"/>
                </a:solidFill>
              </a:rPr>
              <a:t>get started improving your business </a:t>
            </a:r>
            <a:r>
              <a:rPr lang="en-US" sz="4000" b="1" spc="300" dirty="0">
                <a:solidFill>
                  <a:schemeClr val="accent3">
                    <a:lumMod val="60000"/>
                    <a:lumOff val="40000"/>
                  </a:schemeClr>
                </a:solidFill>
              </a:rPr>
              <a:t>NOW</a:t>
            </a:r>
            <a:r>
              <a:rPr lang="en-US" sz="4000" spc="300" dirty="0">
                <a:solidFill>
                  <a:schemeClr val="tx1"/>
                </a:solidFill>
              </a:rPr>
              <a:t>, so you see results </a:t>
            </a:r>
            <a:r>
              <a:rPr lang="en-US" sz="4000" spc="300" dirty="0">
                <a:solidFill>
                  <a:schemeClr val="accent3">
                    <a:lumMod val="60000"/>
                    <a:lumOff val="40000"/>
                  </a:schemeClr>
                </a:solidFill>
              </a:rPr>
              <a:t>T</a:t>
            </a:r>
            <a:r>
              <a:rPr lang="en-US" sz="4000" b="1" spc="300" dirty="0">
                <a:solidFill>
                  <a:schemeClr val="accent3">
                    <a:lumMod val="60000"/>
                    <a:lumOff val="40000"/>
                  </a:schemeClr>
                </a:solidFill>
              </a:rPr>
              <a:t>ODAY!</a:t>
            </a:r>
            <a:endParaRPr lang="en-US" sz="4000" dirty="0">
              <a:solidFill>
                <a:schemeClr val="tx1"/>
              </a:solidFill>
            </a:endParaRPr>
          </a:p>
        </p:txBody>
      </p:sp>
      <p:pic>
        <p:nvPicPr>
          <p:cNvPr id="9" name="صورة 7">
            <a:extLst>
              <a:ext uri="{FF2B5EF4-FFF2-40B4-BE49-F238E27FC236}">
                <a16:creationId xmlns:a16="http://schemas.microsoft.com/office/drawing/2014/main" id="{88F22016-E6A0-47E6-A90B-D52298C5F09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6061" y="295729"/>
            <a:ext cx="1596690" cy="1362692"/>
          </a:xfrm>
          <a:prstGeom prst="rect">
            <a:avLst/>
          </a:prstGeom>
        </p:spPr>
      </p:pic>
    </p:spTree>
    <p:extLst>
      <p:ext uri="{BB962C8B-B14F-4D97-AF65-F5344CB8AC3E}">
        <p14:creationId xmlns:p14="http://schemas.microsoft.com/office/powerpoint/2010/main" val="2014351842"/>
      </p:ext>
    </p:extLst>
  </p:cSld>
  <p:clrMapOvr>
    <a:masterClrMapping/>
  </p:clrMapOvr>
  <p:transition spd="med" advClick="0" advTm="15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p:cNvPicPr>
            <a:picLocks noChangeAspect="1"/>
          </p:cNvPicPr>
          <p:nvPr/>
        </p:nvPicPr>
        <p:blipFill rotWithShape="1">
          <a:blip r:embed="rId3">
            <a:extLst>
              <a:ext uri="{28A0092B-C50C-407E-A947-70E740481C1C}">
                <a14:useLocalDpi xmlns:a14="http://schemas.microsoft.com/office/drawing/2010/main" val="0"/>
              </a:ext>
            </a:extLst>
          </a:blip>
          <a:srcRect l="12913" t="-1" b="10220"/>
          <a:stretch/>
        </p:blipFill>
        <p:spPr>
          <a:xfrm>
            <a:off x="3188380" y="4560966"/>
            <a:ext cx="2862695" cy="19706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3000000">
              <a:rot lat="20247002" lon="1758360" rev="20571845"/>
            </a:camera>
            <a:lightRig rig="threePt" dir="t"/>
          </a:scene3d>
          <a:sp3d contourW="6350" prstMaterial="matte">
            <a:bevelT w="101600" h="101600"/>
            <a:contourClr>
              <a:srgbClr val="969696"/>
            </a:contourClr>
          </a:sp3d>
        </p:spPr>
      </p:pic>
      <p:pic>
        <p:nvPicPr>
          <p:cNvPr id="12" name="صورة 11"/>
          <p:cNvPicPr>
            <a:picLocks noChangeAspect="1"/>
          </p:cNvPicPr>
          <p:nvPr/>
        </p:nvPicPr>
        <p:blipFill rotWithShape="1">
          <a:blip r:embed="rId4">
            <a:extLst>
              <a:ext uri="{28A0092B-C50C-407E-A947-70E740481C1C}">
                <a14:useLocalDpi xmlns:a14="http://schemas.microsoft.com/office/drawing/2010/main" val="0"/>
              </a:ext>
            </a:extLst>
          </a:blip>
          <a:srcRect t="208" r="30859"/>
          <a:stretch/>
        </p:blipFill>
        <p:spPr>
          <a:xfrm>
            <a:off x="8813799" y="3360615"/>
            <a:ext cx="2499874" cy="224164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1800000">
              <a:rot lat="19799994" lon="1200001" rev="20819990"/>
            </a:camera>
            <a:lightRig rig="threePt" dir="t"/>
          </a:scene3d>
          <a:sp3d contourW="6350" prstMaterial="matte">
            <a:bevelT w="101600" h="101600"/>
            <a:contourClr>
              <a:srgbClr val="969696"/>
            </a:contourClr>
          </a:sp3d>
        </p:spPr>
      </p:pic>
      <p:pic>
        <p:nvPicPr>
          <p:cNvPr id="11" name="صورة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1962" y="1873407"/>
            <a:ext cx="4183624" cy="27890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2400000">
              <a:rot lat="19570192" lon="1670929" rev="20406000"/>
            </a:camera>
            <a:lightRig rig="threePt" dir="t"/>
          </a:scene3d>
          <a:sp3d contourW="6350" prstMaterial="matte">
            <a:bevelT w="101600" h="101600"/>
            <a:contourClr>
              <a:srgbClr val="969696"/>
            </a:contourClr>
          </a:sp3d>
        </p:spPr>
      </p:pic>
      <p:pic>
        <p:nvPicPr>
          <p:cNvPr id="3" name="صورة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4826" y="2660131"/>
            <a:ext cx="3351737" cy="22419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962286" lon="1858558" rev="20503437"/>
            </a:camera>
            <a:lightRig rig="threePt" dir="t"/>
          </a:scene3d>
          <a:sp3d contourW="6350" prstMaterial="matte">
            <a:bevelT w="101600" h="101600"/>
            <a:contourClr>
              <a:srgbClr val="969696"/>
            </a:contourClr>
          </a:sp3d>
        </p:spPr>
      </p:pic>
      <p:sp>
        <p:nvSpPr>
          <p:cNvPr id="4" name="عنصر نائب لرقم الشريحة 3"/>
          <p:cNvSpPr>
            <a:spLocks noGrp="1"/>
          </p:cNvSpPr>
          <p:nvPr>
            <p:ph type="sldNum" sz="quarter" idx="12"/>
          </p:nvPr>
        </p:nvSpPr>
        <p:spPr>
          <a:xfrm>
            <a:off x="10352540" y="295729"/>
            <a:ext cx="838199" cy="767687"/>
          </a:xfrm>
        </p:spPr>
        <p:txBody>
          <a:bodyPr/>
          <a:lstStyle/>
          <a:p>
            <a:fld id="{D57F1E4F-1CFF-5643-939E-02111984F565}" type="slidenum">
              <a:rPr lang="en-US" smtClean="0">
                <a:latin typeface="Bahnschrift Light" panose="020B0502040204020203" pitchFamily="34" charset="0"/>
              </a:rPr>
              <a:t>2</a:t>
            </a:fld>
            <a:endParaRPr lang="en-US" dirty="0">
              <a:latin typeface="Bahnschrift Light" panose="020B0502040204020203" pitchFamily="34" charset="0"/>
            </a:endParaRPr>
          </a:p>
        </p:txBody>
      </p:sp>
      <p:sp>
        <p:nvSpPr>
          <p:cNvPr id="5" name="Title 1">
            <a:extLst>
              <a:ext uri="{FF2B5EF4-FFF2-40B4-BE49-F238E27FC236}">
                <a16:creationId xmlns:a16="http://schemas.microsoft.com/office/drawing/2014/main" id="{C0AA22CD-C4CB-454C-A6D7-38EF8771CD22}"/>
              </a:ext>
            </a:extLst>
          </p:cNvPr>
          <p:cNvSpPr>
            <a:spLocks noGrp="1"/>
          </p:cNvSpPr>
          <p:nvPr>
            <p:ph type="title"/>
          </p:nvPr>
        </p:nvSpPr>
        <p:spPr>
          <a:xfrm>
            <a:off x="1900786" y="221075"/>
            <a:ext cx="8433719" cy="767688"/>
          </a:xfrm>
        </p:spPr>
        <p:txBody>
          <a:bodyPr anchor="ctr"/>
          <a:lstStyle/>
          <a:p>
            <a:pPr algn="ctr"/>
            <a:r>
              <a:rPr lang="en-US" sz="6000" dirty="0">
                <a:solidFill>
                  <a:srgbClr val="FFDA3F"/>
                </a:solidFill>
                <a:effectLst/>
                <a:latin typeface="Bahnschrift Light Condensed" panose="020B0502040204020203" pitchFamily="34" charset="0"/>
                <a:ea typeface="Ebrima" panose="02000000000000000000" pitchFamily="2" charset="0"/>
                <a:cs typeface="Ebrima" panose="02000000000000000000" pitchFamily="2" charset="0"/>
              </a:rPr>
              <a:t>WHO WE ARE</a:t>
            </a:r>
          </a:p>
        </p:txBody>
      </p:sp>
      <p:pic>
        <p:nvPicPr>
          <p:cNvPr id="2" name="عنصر نائب للمحتوى 1"/>
          <p:cNvPicPr>
            <a:picLocks noGrp="1" noChangeAspect="1"/>
          </p:cNvPicPr>
          <p:nvPr>
            <p:ph idx="1"/>
          </p:nvPr>
        </p:nvPicPr>
        <p:blipFill rotWithShape="1">
          <a:blip r:embed="rId7">
            <a:extLst>
              <a:ext uri="{28A0092B-C50C-407E-A947-70E740481C1C}">
                <a14:useLocalDpi xmlns:a14="http://schemas.microsoft.com/office/drawing/2010/main" val="0"/>
              </a:ext>
            </a:extLst>
          </a:blip>
          <a:srcRect l="19385" r="14776" b="4606"/>
          <a:stretch/>
        </p:blipFill>
        <p:spPr>
          <a:xfrm>
            <a:off x="5970520" y="3597115"/>
            <a:ext cx="2608688" cy="23703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2400000">
              <a:rot lat="19799996" lon="1200001" rev="20639990"/>
            </a:camera>
            <a:lightRig rig="threePt" dir="t"/>
          </a:scene3d>
          <a:sp3d contourW="6350" prstMaterial="matte">
            <a:bevelT w="101600" h="101600"/>
            <a:contourClr>
              <a:srgbClr val="969696"/>
            </a:contourClr>
          </a:sp3d>
        </p:spPr>
      </p:pic>
      <p:pic>
        <p:nvPicPr>
          <p:cNvPr id="10" name="صورة 9"/>
          <p:cNvPicPr>
            <a:picLocks noChangeAspect="1"/>
          </p:cNvPicPr>
          <p:nvPr/>
        </p:nvPicPr>
        <p:blipFill rotWithShape="1">
          <a:blip r:embed="rId8">
            <a:extLst>
              <a:ext uri="{28A0092B-C50C-407E-A947-70E740481C1C}">
                <a14:useLocalDpi xmlns:a14="http://schemas.microsoft.com/office/drawing/2010/main" val="0"/>
              </a:ext>
            </a:extLst>
          </a:blip>
          <a:srcRect l="27403"/>
          <a:stretch/>
        </p:blipFill>
        <p:spPr>
          <a:xfrm>
            <a:off x="8733884" y="1313611"/>
            <a:ext cx="2487184" cy="22464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900000">
              <a:rot lat="19511427" lon="1286851" rev="20721177"/>
            </a:camera>
            <a:lightRig rig="threePt" dir="t"/>
          </a:scene3d>
          <a:sp3d contourW="6350" prstMaterial="matte">
            <a:bevelT w="101600" h="101600"/>
            <a:contourClr>
              <a:srgbClr val="969696"/>
            </a:contourClr>
          </a:sp3d>
        </p:spPr>
      </p:pic>
      <p:sp>
        <p:nvSpPr>
          <p:cNvPr id="9" name="مربع نص 8"/>
          <p:cNvSpPr txBox="1"/>
          <p:nvPr/>
        </p:nvSpPr>
        <p:spPr>
          <a:xfrm>
            <a:off x="282237" y="1677965"/>
            <a:ext cx="6599826" cy="2062103"/>
          </a:xfrm>
          <a:prstGeom prst="rect">
            <a:avLst/>
          </a:prstGeom>
          <a:noFill/>
        </p:spPr>
        <p:txBody>
          <a:bodyPr wrap="square" rtlCol="0">
            <a:spAutoFit/>
          </a:bodyPr>
          <a:lstStyle/>
          <a:p>
            <a:r>
              <a:rPr lang="en-US" sz="3200" dirty="0">
                <a:latin typeface="Bahnschrift Light Condensed" panose="020B0502040204020203" pitchFamily="34" charset="0"/>
              </a:rPr>
              <a:t>Founded on the idea that the place we call Home is not just a building… But It is </a:t>
            </a:r>
          </a:p>
          <a:p>
            <a:r>
              <a:rPr lang="en-US" sz="3200" dirty="0">
                <a:latin typeface="Bahnschrift Light Condensed" panose="020B0502040204020203" pitchFamily="34" charset="0"/>
              </a:rPr>
              <a:t>every structure that</a:t>
            </a:r>
          </a:p>
          <a:p>
            <a:r>
              <a:rPr lang="en-US" sz="3200" dirty="0">
                <a:latin typeface="Bahnschrift Light Condensed" panose="020B0502040204020203" pitchFamily="34" charset="0"/>
              </a:rPr>
              <a:t>surrounds us…</a:t>
            </a:r>
          </a:p>
        </p:txBody>
      </p:sp>
      <p:pic>
        <p:nvPicPr>
          <p:cNvPr id="14" name="صورة 13"/>
          <p:cNvPicPr>
            <a:picLocks noChangeAspect="1"/>
          </p:cNvPicPr>
          <p:nvPr/>
        </p:nvPicPr>
        <p:blipFill rotWithShape="1">
          <a:blip r:embed="rId9">
            <a:extLst>
              <a:ext uri="{28A0092B-C50C-407E-A947-70E740481C1C}">
                <a14:useLocalDpi xmlns:a14="http://schemas.microsoft.com/office/drawing/2010/main" val="0"/>
              </a:ext>
            </a:extLst>
          </a:blip>
          <a:srcRect l="13732" t="9571" r="8898"/>
          <a:stretch/>
        </p:blipFill>
        <p:spPr>
          <a:xfrm>
            <a:off x="828658" y="3898981"/>
            <a:ext cx="2613729" cy="20061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3000000">
              <a:rot lat="19899315" lon="1524255" rev="20459994"/>
            </a:camera>
            <a:lightRig rig="threePt" dir="t"/>
          </a:scene3d>
          <a:sp3d contourW="6350" prstMaterial="matte">
            <a:bevelT w="101600" h="101600"/>
            <a:contourClr>
              <a:srgbClr val="969696"/>
            </a:contourClr>
          </a:sp3d>
        </p:spPr>
      </p:pic>
      <p:pic>
        <p:nvPicPr>
          <p:cNvPr id="16" name="صورة 7">
            <a:extLst>
              <a:ext uri="{FF2B5EF4-FFF2-40B4-BE49-F238E27FC236}">
                <a16:creationId xmlns:a16="http://schemas.microsoft.com/office/drawing/2014/main" id="{70F17E43-9E0D-404F-8AAA-5F332B606F6D}"/>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6061" y="295729"/>
            <a:ext cx="1596690" cy="1362692"/>
          </a:xfrm>
          <a:prstGeom prst="rect">
            <a:avLst/>
          </a:prstGeom>
        </p:spPr>
      </p:pic>
    </p:spTree>
    <p:extLst>
      <p:ext uri="{BB962C8B-B14F-4D97-AF65-F5344CB8AC3E}">
        <p14:creationId xmlns:p14="http://schemas.microsoft.com/office/powerpoint/2010/main" val="2447357938"/>
      </p:ext>
    </p:extLst>
  </p:cSld>
  <p:clrMapOvr>
    <a:masterClrMapping/>
  </p:clrMapOvr>
  <p:transition spd="med" advClick="0" advTm="1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رسم تخطيطي 9"/>
          <p:cNvGraphicFramePr/>
          <p:nvPr>
            <p:extLst>
              <p:ext uri="{D42A27DB-BD31-4B8C-83A1-F6EECF244321}">
                <p14:modId xmlns:p14="http://schemas.microsoft.com/office/powerpoint/2010/main" val="4196622011"/>
              </p:ext>
            </p:extLst>
          </p:nvPr>
        </p:nvGraphicFramePr>
        <p:xfrm>
          <a:off x="3931789" y="576111"/>
          <a:ext cx="8381437" cy="6281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0AA22CD-C4CB-454C-A6D7-38EF8771CD22}"/>
              </a:ext>
            </a:extLst>
          </p:cNvPr>
          <p:cNvSpPr>
            <a:spLocks noGrp="1"/>
          </p:cNvSpPr>
          <p:nvPr>
            <p:ph type="title"/>
          </p:nvPr>
        </p:nvSpPr>
        <p:spPr>
          <a:xfrm>
            <a:off x="1940587" y="209388"/>
            <a:ext cx="8450883" cy="767687"/>
          </a:xfrm>
        </p:spPr>
        <p:txBody>
          <a:bodyPr/>
          <a:lstStyle/>
          <a:p>
            <a:pPr algn="ctr"/>
            <a:r>
              <a:rPr lang="en-US" sz="6000" dirty="0">
                <a:solidFill>
                  <a:srgbClr val="FFDA3F"/>
                </a:solidFill>
                <a:effectLst/>
                <a:latin typeface="Bahnschrift Light Condensed" panose="020B0502040204020203" pitchFamily="34" charset="0"/>
              </a:rPr>
              <a:t>WHAT WE’RE MADE OF</a:t>
            </a:r>
          </a:p>
        </p:txBody>
      </p:sp>
      <p:sp>
        <p:nvSpPr>
          <p:cNvPr id="6" name="Slide Number Placeholder 5">
            <a:extLst>
              <a:ext uri="{FF2B5EF4-FFF2-40B4-BE49-F238E27FC236}">
                <a16:creationId xmlns:a16="http://schemas.microsoft.com/office/drawing/2014/main" id="{E3CD8AF5-7D81-4902-BACC-8B2F8DAB7102}"/>
              </a:ext>
            </a:extLst>
          </p:cNvPr>
          <p:cNvSpPr>
            <a:spLocks noGrp="1"/>
          </p:cNvSpPr>
          <p:nvPr>
            <p:ph type="sldNum" sz="quarter" idx="12"/>
          </p:nvPr>
        </p:nvSpPr>
        <p:spPr>
          <a:xfrm>
            <a:off x="10352540" y="295729"/>
            <a:ext cx="838199" cy="767687"/>
          </a:xfrm>
        </p:spPr>
        <p:txBody>
          <a:bodyPr/>
          <a:lstStyle/>
          <a:p>
            <a:fld id="{D57F1E4F-1CFF-5643-939E-02111984F565}" type="slidenum">
              <a:rPr lang="en-US" smtClean="0">
                <a:latin typeface="Bahnschrift Light" panose="020B0502040204020203" pitchFamily="34" charset="0"/>
              </a:rPr>
              <a:t>3</a:t>
            </a:fld>
            <a:endParaRPr lang="en-US" dirty="0">
              <a:latin typeface="Bahnschrift Light" panose="020B0502040204020203" pitchFamily="34" charset="0"/>
            </a:endParaRPr>
          </a:p>
        </p:txBody>
      </p:sp>
      <p:pic>
        <p:nvPicPr>
          <p:cNvPr id="8" name="صورة 7"/>
          <p:cNvPicPr>
            <a:picLocks noChangeAspect="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6061" y="295729"/>
            <a:ext cx="1596690" cy="1362692"/>
          </a:xfrm>
          <a:prstGeom prst="rect">
            <a:avLst/>
          </a:prstGeom>
        </p:spPr>
      </p:pic>
      <p:sp>
        <p:nvSpPr>
          <p:cNvPr id="11" name="مستطيل 10"/>
          <p:cNvSpPr/>
          <p:nvPr/>
        </p:nvSpPr>
        <p:spPr>
          <a:xfrm>
            <a:off x="792498" y="3009596"/>
            <a:ext cx="4503653" cy="1815882"/>
          </a:xfrm>
          <a:prstGeom prst="rect">
            <a:avLst/>
          </a:prstGeom>
        </p:spPr>
        <p:txBody>
          <a:bodyPr wrap="square">
            <a:spAutoFit/>
          </a:bodyPr>
          <a:lstStyle/>
          <a:p>
            <a:pPr lvl="0" defTabSz="914400"/>
            <a:r>
              <a:rPr lang="en-US" sz="2800" kern="0" dirty="0">
                <a:latin typeface="Bahnschrift SemiLight SemiConde" panose="020B0502040204020203" pitchFamily="34" charset="0"/>
              </a:rPr>
              <a:t>A unique synthesis of 4 service departments makes HOME | C&amp;D literally a one-stop-shop for all construction needs</a:t>
            </a:r>
            <a:r>
              <a:rPr lang="en-US" sz="2400" kern="0" dirty="0">
                <a:latin typeface="Bahnschrift SemiLight SemiConde" panose="020B0502040204020203" pitchFamily="34" charset="0"/>
              </a:rPr>
              <a:t>.  </a:t>
            </a:r>
          </a:p>
        </p:txBody>
      </p:sp>
    </p:spTree>
    <p:extLst>
      <p:ext uri="{BB962C8B-B14F-4D97-AF65-F5344CB8AC3E}">
        <p14:creationId xmlns:p14="http://schemas.microsoft.com/office/powerpoint/2010/main" val="3251732200"/>
      </p:ext>
    </p:extLst>
  </p:cSld>
  <p:clrMapOvr>
    <a:masterClrMapping/>
  </p:clrMapOvr>
  <p:transition spd="med" advClick="0" advTm="1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39" y="0"/>
            <a:ext cx="10287000" cy="6858000"/>
          </a:xfrm>
          <a:prstGeom prst="rect">
            <a:avLst/>
          </a:prstGeom>
          <a:effectLst>
            <a:softEdge rad="635000"/>
          </a:effectLst>
        </p:spPr>
      </p:pic>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939623895"/>
              </p:ext>
            </p:extLst>
          </p:nvPr>
        </p:nvGraphicFramePr>
        <p:xfrm>
          <a:off x="675249" y="984610"/>
          <a:ext cx="10515490" cy="54729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3E0EA3A6-43C6-46A5-A69A-154EA322D926}"/>
              </a:ext>
            </a:extLst>
          </p:cNvPr>
          <p:cNvSpPr>
            <a:spLocks noGrp="1"/>
          </p:cNvSpPr>
          <p:nvPr>
            <p:ph type="title"/>
          </p:nvPr>
        </p:nvSpPr>
        <p:spPr>
          <a:xfrm>
            <a:off x="1882751" y="170949"/>
            <a:ext cx="8149177" cy="610698"/>
          </a:xfrm>
        </p:spPr>
        <p:txBody>
          <a:bodyPr/>
          <a:lstStyle/>
          <a:p>
            <a:pPr algn="ctr"/>
            <a:r>
              <a:rPr lang="en-US" sz="6000" spc="300" dirty="0">
                <a:solidFill>
                  <a:srgbClr val="FFDA3F"/>
                </a:solidFill>
                <a:effectLst>
                  <a:outerShdw blurRad="38100" dist="38100" dir="2700000" algn="tl">
                    <a:srgbClr val="000000">
                      <a:alpha val="43137"/>
                    </a:srgbClr>
                  </a:outerShdw>
                </a:effectLst>
              </a:rPr>
              <a:t>VISION</a:t>
            </a:r>
          </a:p>
        </p:txBody>
      </p:sp>
      <p:sp>
        <p:nvSpPr>
          <p:cNvPr id="9" name="مستطيل 4">
            <a:extLst>
              <a:ext uri="{FF2B5EF4-FFF2-40B4-BE49-F238E27FC236}">
                <a16:creationId xmlns:a16="http://schemas.microsoft.com/office/drawing/2014/main" id="{D201891C-6C91-4BEB-8EE0-E6DD5BC2A336}"/>
              </a:ext>
            </a:extLst>
          </p:cNvPr>
          <p:cNvSpPr/>
          <p:nvPr/>
        </p:nvSpPr>
        <p:spPr>
          <a:xfrm>
            <a:off x="285841" y="1783201"/>
            <a:ext cx="3457830" cy="1754326"/>
          </a:xfrm>
          <a:prstGeom prst="rect">
            <a:avLst/>
          </a:prstGeom>
        </p:spPr>
        <p:txBody>
          <a:bodyPr wrap="square">
            <a:spAutoFit/>
          </a:bodyPr>
          <a:lstStyle/>
          <a:p>
            <a:pPr lvl="0"/>
            <a:r>
              <a:rPr lang="en-US" sz="2800" dirty="0">
                <a:effectLst>
                  <a:outerShdw blurRad="38100" dist="38100" dir="2700000" algn="tl">
                    <a:srgbClr val="000000">
                      <a:alpha val="43137"/>
                    </a:srgbClr>
                  </a:outerShdw>
                </a:effectLst>
              </a:rPr>
              <a:t>Passion drives us to be the </a:t>
            </a:r>
            <a:r>
              <a:rPr lang="en-US" sz="4000" b="1" dirty="0">
                <a:solidFill>
                  <a:srgbClr val="FFDA3F"/>
                </a:solidFill>
                <a:effectLst>
                  <a:outerShdw blurRad="38100" dist="38100" dir="2700000" algn="tl">
                    <a:srgbClr val="000000">
                      <a:alpha val="43137"/>
                    </a:srgbClr>
                  </a:outerShdw>
                </a:effectLst>
              </a:rPr>
              <a:t>leading provider…</a:t>
            </a:r>
            <a:endParaRPr lang="en-US" sz="2800" dirty="0">
              <a:solidFill>
                <a:srgbClr val="FFDA3F"/>
              </a:solidFill>
              <a:effectLst>
                <a:outerShdw blurRad="38100" dist="38100" dir="2700000" algn="tl">
                  <a:srgbClr val="000000">
                    <a:alpha val="43137"/>
                  </a:srgbClr>
                </a:outerShdw>
              </a:effectLst>
            </a:endParaRPr>
          </a:p>
        </p:txBody>
      </p:sp>
      <p:pic>
        <p:nvPicPr>
          <p:cNvPr id="10" name="صورة 7">
            <a:extLst>
              <a:ext uri="{FF2B5EF4-FFF2-40B4-BE49-F238E27FC236}">
                <a16:creationId xmlns:a16="http://schemas.microsoft.com/office/drawing/2014/main" id="{9137C04C-ADDB-44CC-BF56-DD41EB3D4F1A}"/>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6061" y="295729"/>
            <a:ext cx="1596690" cy="1362692"/>
          </a:xfrm>
          <a:prstGeom prst="rect">
            <a:avLst/>
          </a:prstGeom>
        </p:spPr>
      </p:pic>
      <p:sp>
        <p:nvSpPr>
          <p:cNvPr id="8" name="Slide Number Placeholder 7">
            <a:extLst>
              <a:ext uri="{FF2B5EF4-FFF2-40B4-BE49-F238E27FC236}">
                <a16:creationId xmlns:a16="http://schemas.microsoft.com/office/drawing/2014/main" id="{EE13231C-5784-46CF-B7D2-7E80A9A3E871}"/>
              </a:ext>
            </a:extLst>
          </p:cNvPr>
          <p:cNvSpPr>
            <a:spLocks noGrp="1"/>
          </p:cNvSpPr>
          <p:nvPr>
            <p:ph type="sldNum" sz="quarter" idx="12"/>
          </p:nvPr>
        </p:nvSpPr>
        <p:spPr>
          <a:xfrm>
            <a:off x="10352540" y="295729"/>
            <a:ext cx="838199" cy="767687"/>
          </a:xfrm>
        </p:spPr>
        <p:txBody>
          <a:bodyPr/>
          <a:lstStyle/>
          <a:p>
            <a:fld id="{D57F1E4F-1CFF-5643-939E-02111984F565}" type="slidenum">
              <a:rPr lang="en-US" smtClean="0">
                <a:cs typeface="Leelawadee UI" panose="020B0502040204020203" pitchFamily="34" charset="-34"/>
              </a:rPr>
              <a:t>4</a:t>
            </a:fld>
            <a:endParaRPr lang="en-US" dirty="0">
              <a:cs typeface="Leelawadee UI" panose="020B0502040204020203" pitchFamily="34" charset="-34"/>
            </a:endParaRPr>
          </a:p>
        </p:txBody>
      </p:sp>
      <p:sp>
        <p:nvSpPr>
          <p:cNvPr id="11" name="مستطيل 4">
            <a:extLst>
              <a:ext uri="{FF2B5EF4-FFF2-40B4-BE49-F238E27FC236}">
                <a16:creationId xmlns:a16="http://schemas.microsoft.com/office/drawing/2014/main" id="{B702653C-D95F-4238-AD2F-FD1B148DFADD}"/>
              </a:ext>
            </a:extLst>
          </p:cNvPr>
          <p:cNvSpPr/>
          <p:nvPr/>
        </p:nvSpPr>
        <p:spPr>
          <a:xfrm>
            <a:off x="8448331" y="1632421"/>
            <a:ext cx="3457830" cy="3539430"/>
          </a:xfrm>
          <a:prstGeom prst="rect">
            <a:avLst/>
          </a:prstGeom>
        </p:spPr>
        <p:txBody>
          <a:bodyPr wrap="square">
            <a:spAutoFit/>
          </a:bodyPr>
          <a:lstStyle/>
          <a:p>
            <a:pPr lvl="0"/>
            <a:r>
              <a:rPr lang="en-US" sz="2800" dirty="0">
                <a:effectLst>
                  <a:outerShdw blurRad="38100" dist="38100" dir="2700000" algn="tl">
                    <a:srgbClr val="000000">
                      <a:alpha val="43137"/>
                    </a:srgbClr>
                  </a:outerShdw>
                </a:effectLst>
              </a:rPr>
              <a:t>…of fast, high quality construction, innovative design and forward-thinking management solutions in Egypt and abroad.</a:t>
            </a:r>
          </a:p>
        </p:txBody>
      </p:sp>
    </p:spTree>
    <p:extLst>
      <p:ext uri="{BB962C8B-B14F-4D97-AF65-F5344CB8AC3E}">
        <p14:creationId xmlns:p14="http://schemas.microsoft.com/office/powerpoint/2010/main" val="2039857767"/>
      </p:ext>
    </p:extLst>
  </p:cSld>
  <p:clrMapOvr>
    <a:masterClrMapping/>
  </p:clrMapOvr>
  <p:transition spd="med" advClick="0" advTm="1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graphicEl>
                                              <a:dgm id="{CDBE7E47-0EA6-4CF5-B94A-6EB8BA3905DA}"/>
                                            </p:graphicEl>
                                          </p:spTgt>
                                        </p:tgtEl>
                                        <p:attrNameLst>
                                          <p:attrName>style.visibility</p:attrName>
                                        </p:attrNameLst>
                                      </p:cBhvr>
                                      <p:to>
                                        <p:strVal val="visible"/>
                                      </p:to>
                                    </p:set>
                                    <p:animEffect transition="in" filter="fade">
                                      <p:cBhvr>
                                        <p:cTn id="7" dur="1000"/>
                                        <p:tgtEl>
                                          <p:spTgt spid="4">
                                            <p:graphicEl>
                                              <a:dgm id="{CDBE7E47-0EA6-4CF5-B94A-6EB8BA3905DA}"/>
                                            </p:graphicEl>
                                          </p:spTgt>
                                        </p:tgtEl>
                                      </p:cBhvr>
                                    </p:animEffect>
                                    <p:anim calcmode="lin" valueType="num">
                                      <p:cBhvr>
                                        <p:cTn id="8" dur="1000" fill="hold"/>
                                        <p:tgtEl>
                                          <p:spTgt spid="4">
                                            <p:graphicEl>
                                              <a:dgm id="{CDBE7E47-0EA6-4CF5-B94A-6EB8BA3905DA}"/>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CDBE7E47-0EA6-4CF5-B94A-6EB8BA3905DA}"/>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graphicEl>
                                              <a:dgm id="{CC36BC6B-11C2-4665-B208-71167783A157}"/>
                                            </p:graphicEl>
                                          </p:spTgt>
                                        </p:tgtEl>
                                        <p:attrNameLst>
                                          <p:attrName>style.visibility</p:attrName>
                                        </p:attrNameLst>
                                      </p:cBhvr>
                                      <p:to>
                                        <p:strVal val="visible"/>
                                      </p:to>
                                    </p:set>
                                    <p:animEffect transition="in" filter="fade">
                                      <p:cBhvr>
                                        <p:cTn id="13" dur="1000"/>
                                        <p:tgtEl>
                                          <p:spTgt spid="4">
                                            <p:graphicEl>
                                              <a:dgm id="{CC36BC6B-11C2-4665-B208-71167783A157}"/>
                                            </p:graphicEl>
                                          </p:spTgt>
                                        </p:tgtEl>
                                      </p:cBhvr>
                                    </p:animEffect>
                                    <p:anim calcmode="lin" valueType="num">
                                      <p:cBhvr>
                                        <p:cTn id="14" dur="1000" fill="hold"/>
                                        <p:tgtEl>
                                          <p:spTgt spid="4">
                                            <p:graphicEl>
                                              <a:dgm id="{CC36BC6B-11C2-4665-B208-71167783A157}"/>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CC36BC6B-11C2-4665-B208-71167783A157}"/>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graphicEl>
                                              <a:dgm id="{44D68A3E-FFA5-4CB8-B930-16FE716FE9B4}"/>
                                            </p:graphicEl>
                                          </p:spTgt>
                                        </p:tgtEl>
                                        <p:attrNameLst>
                                          <p:attrName>style.visibility</p:attrName>
                                        </p:attrNameLst>
                                      </p:cBhvr>
                                      <p:to>
                                        <p:strVal val="visible"/>
                                      </p:to>
                                    </p:set>
                                    <p:animEffect transition="in" filter="fade">
                                      <p:cBhvr>
                                        <p:cTn id="19" dur="1000"/>
                                        <p:tgtEl>
                                          <p:spTgt spid="4">
                                            <p:graphicEl>
                                              <a:dgm id="{44D68A3E-FFA5-4CB8-B930-16FE716FE9B4}"/>
                                            </p:graphicEl>
                                          </p:spTgt>
                                        </p:tgtEl>
                                      </p:cBhvr>
                                    </p:animEffect>
                                    <p:anim calcmode="lin" valueType="num">
                                      <p:cBhvr>
                                        <p:cTn id="20" dur="1000" fill="hold"/>
                                        <p:tgtEl>
                                          <p:spTgt spid="4">
                                            <p:graphicEl>
                                              <a:dgm id="{44D68A3E-FFA5-4CB8-B930-16FE716FE9B4}"/>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44D68A3E-FFA5-4CB8-B930-16FE716FE9B4}"/>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graphicEl>
                                              <a:dgm id="{6585F199-AA3C-445C-B82B-850301CB7FD4}"/>
                                            </p:graphicEl>
                                          </p:spTgt>
                                        </p:tgtEl>
                                        <p:attrNameLst>
                                          <p:attrName>style.visibility</p:attrName>
                                        </p:attrNameLst>
                                      </p:cBhvr>
                                      <p:to>
                                        <p:strVal val="visible"/>
                                      </p:to>
                                    </p:set>
                                    <p:animEffect transition="in" filter="fade">
                                      <p:cBhvr>
                                        <p:cTn id="25" dur="1000"/>
                                        <p:tgtEl>
                                          <p:spTgt spid="4">
                                            <p:graphicEl>
                                              <a:dgm id="{6585F199-AA3C-445C-B82B-850301CB7FD4}"/>
                                            </p:graphicEl>
                                          </p:spTgt>
                                        </p:tgtEl>
                                      </p:cBhvr>
                                    </p:animEffect>
                                    <p:anim calcmode="lin" valueType="num">
                                      <p:cBhvr>
                                        <p:cTn id="26" dur="1000" fill="hold"/>
                                        <p:tgtEl>
                                          <p:spTgt spid="4">
                                            <p:graphicEl>
                                              <a:dgm id="{6585F199-AA3C-445C-B82B-850301CB7FD4}"/>
                                            </p:graphicEl>
                                          </p:spTgt>
                                        </p:tgtEl>
                                        <p:attrNameLst>
                                          <p:attrName>ppt_x</p:attrName>
                                        </p:attrNameLst>
                                      </p:cBhvr>
                                      <p:tavLst>
                                        <p:tav tm="0">
                                          <p:val>
                                            <p:strVal val="#ppt_x"/>
                                          </p:val>
                                        </p:tav>
                                        <p:tav tm="100000">
                                          <p:val>
                                            <p:strVal val="#ppt_x"/>
                                          </p:val>
                                        </p:tav>
                                      </p:tavLst>
                                    </p:anim>
                                    <p:anim calcmode="lin" valueType="num">
                                      <p:cBhvr>
                                        <p:cTn id="27" dur="1000" fill="hold"/>
                                        <p:tgtEl>
                                          <p:spTgt spid="4">
                                            <p:graphicEl>
                                              <a:dgm id="{6585F199-AA3C-445C-B82B-850301CB7FD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rev="1"/>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عنصر نائب للمحتوى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01979" y="1264155"/>
            <a:ext cx="3891401" cy="5146692"/>
          </a:xfrm>
          <a:prstGeom prst="rect">
            <a:avLst/>
          </a:prstGeom>
          <a:ln>
            <a:noFill/>
          </a:ln>
          <a:effectLst>
            <a:reflection blurRad="12700" stA="30000" endPos="30000" dist="5000" dir="5400000" sy="-100000" algn="bl" rotWithShape="0"/>
          </a:effectLst>
          <a:scene3d>
            <a:camera prst="obliqueTopRight"/>
            <a:lightRig rig="threePt" dir="t">
              <a:rot lat="0" lon="0" rev="2700000"/>
            </a:lightRig>
          </a:scene3d>
          <a:sp3d>
            <a:bevelT w="63500" h="50800"/>
          </a:sp3d>
        </p:spPr>
      </p:pic>
      <p:sp>
        <p:nvSpPr>
          <p:cNvPr id="8" name="Title 1">
            <a:extLst>
              <a:ext uri="{FF2B5EF4-FFF2-40B4-BE49-F238E27FC236}">
                <a16:creationId xmlns:a16="http://schemas.microsoft.com/office/drawing/2014/main" id="{3E0EA3A6-43C6-46A5-A69A-154EA322D926}"/>
              </a:ext>
            </a:extLst>
          </p:cNvPr>
          <p:cNvSpPr>
            <a:spLocks noGrp="1"/>
          </p:cNvSpPr>
          <p:nvPr>
            <p:ph type="title"/>
          </p:nvPr>
        </p:nvSpPr>
        <p:spPr>
          <a:xfrm>
            <a:off x="1882751" y="209388"/>
            <a:ext cx="8149177" cy="767687"/>
          </a:xfrm>
        </p:spPr>
        <p:txBody>
          <a:bodyPr/>
          <a:lstStyle/>
          <a:p>
            <a:pPr algn="ctr"/>
            <a:r>
              <a:rPr lang="en-US" sz="6000" spc="300" dirty="0">
                <a:solidFill>
                  <a:srgbClr val="FFDA3F"/>
                </a:solidFill>
              </a:rPr>
              <a:t>MISSION</a:t>
            </a:r>
          </a:p>
        </p:txBody>
      </p:sp>
      <p:sp>
        <p:nvSpPr>
          <p:cNvPr id="3" name="Content Placeholder 2">
            <a:extLst>
              <a:ext uri="{FF2B5EF4-FFF2-40B4-BE49-F238E27FC236}">
                <a16:creationId xmlns:a16="http://schemas.microsoft.com/office/drawing/2014/main" id="{68B4DB00-626E-48C7-B66F-B1F20972C63F}"/>
              </a:ext>
            </a:extLst>
          </p:cNvPr>
          <p:cNvSpPr>
            <a:spLocks noGrp="1"/>
          </p:cNvSpPr>
          <p:nvPr>
            <p:ph sz="half" idx="1"/>
          </p:nvPr>
        </p:nvSpPr>
        <p:spPr>
          <a:xfrm>
            <a:off x="286061" y="1744762"/>
            <a:ext cx="6801707" cy="4796715"/>
          </a:xfrm>
        </p:spPr>
        <p:txBody>
          <a:bodyPr>
            <a:noAutofit/>
          </a:bodyPr>
          <a:lstStyle/>
          <a:p>
            <a:pPr>
              <a:spcBef>
                <a:spcPts val="1200"/>
              </a:spcBef>
              <a:spcAft>
                <a:spcPts val="1200"/>
              </a:spcAft>
              <a:buClr>
                <a:srgbClr val="66FF33"/>
              </a:buClr>
              <a:buSzPct val="120000"/>
              <a:buFont typeface="Wingdings" panose="05000000000000000000" pitchFamily="2" charset="2"/>
              <a:buChar char="ü"/>
            </a:pPr>
            <a:r>
              <a:rPr lang="en-US" sz="2800" dirty="0">
                <a:effectLst>
                  <a:outerShdw blurRad="38100" dist="38100" dir="2700000" algn="tl">
                    <a:srgbClr val="000000">
                      <a:alpha val="43137"/>
                    </a:srgbClr>
                  </a:outerShdw>
                </a:effectLst>
                <a:cs typeface="Leelawadee UI" panose="020B0502040204020203" pitchFamily="34" charset="-34"/>
              </a:rPr>
              <a:t>Exceed client expectations </a:t>
            </a:r>
          </a:p>
          <a:p>
            <a:pPr>
              <a:spcBef>
                <a:spcPts val="1200"/>
              </a:spcBef>
              <a:spcAft>
                <a:spcPts val="1200"/>
              </a:spcAft>
              <a:buClr>
                <a:srgbClr val="66FF33"/>
              </a:buClr>
              <a:buSzPct val="120000"/>
              <a:buFont typeface="Wingdings" panose="05000000000000000000" pitchFamily="2" charset="2"/>
              <a:buChar char="ü"/>
            </a:pPr>
            <a:r>
              <a:rPr lang="en-US" sz="2800" dirty="0">
                <a:effectLst>
                  <a:outerShdw blurRad="38100" dist="38100" dir="2700000" algn="tl">
                    <a:srgbClr val="000000">
                      <a:alpha val="43137"/>
                    </a:srgbClr>
                  </a:outerShdw>
                </a:effectLst>
                <a:cs typeface="Leelawadee UI" panose="020B0502040204020203" pitchFamily="34" charset="-34"/>
              </a:rPr>
              <a:t>Uphold a reputation for excellence</a:t>
            </a:r>
          </a:p>
          <a:p>
            <a:pPr>
              <a:spcBef>
                <a:spcPts val="1200"/>
              </a:spcBef>
              <a:spcAft>
                <a:spcPts val="1200"/>
              </a:spcAft>
              <a:buClr>
                <a:srgbClr val="66FF33"/>
              </a:buClr>
              <a:buSzPct val="120000"/>
              <a:buFont typeface="Wingdings" panose="05000000000000000000" pitchFamily="2" charset="2"/>
              <a:buChar char="ü"/>
            </a:pPr>
            <a:r>
              <a:rPr lang="en-US" sz="2800" dirty="0">
                <a:effectLst>
                  <a:outerShdw blurRad="38100" dist="38100" dir="2700000" algn="tl">
                    <a:srgbClr val="000000">
                      <a:alpha val="43137"/>
                    </a:srgbClr>
                  </a:outerShdw>
                </a:effectLst>
                <a:cs typeface="Leelawadee UI" panose="020B0502040204020203" pitchFamily="34" charset="-34"/>
              </a:rPr>
              <a:t>Provide an open, ethical &amp; empowering work environment</a:t>
            </a:r>
          </a:p>
          <a:p>
            <a:pPr>
              <a:spcBef>
                <a:spcPts val="1200"/>
              </a:spcBef>
              <a:spcAft>
                <a:spcPts val="1200"/>
              </a:spcAft>
              <a:buClr>
                <a:srgbClr val="66FF33"/>
              </a:buClr>
              <a:buSzPct val="120000"/>
              <a:buFont typeface="Wingdings" panose="05000000000000000000" pitchFamily="2" charset="2"/>
              <a:buChar char="ü"/>
            </a:pPr>
            <a:r>
              <a:rPr lang="en-US" sz="2800" dirty="0">
                <a:effectLst>
                  <a:outerShdw blurRad="38100" dist="38100" dir="2700000" algn="tl">
                    <a:srgbClr val="000000">
                      <a:alpha val="43137"/>
                    </a:srgbClr>
                  </a:outerShdw>
                </a:effectLst>
                <a:cs typeface="Leelawadee UI" panose="020B0502040204020203" pitchFamily="34" charset="-34"/>
              </a:rPr>
              <a:t>Demonstrate respect &amp; fairness in all relationships</a:t>
            </a:r>
          </a:p>
          <a:p>
            <a:pPr>
              <a:spcBef>
                <a:spcPts val="1200"/>
              </a:spcBef>
              <a:spcAft>
                <a:spcPts val="1200"/>
              </a:spcAft>
              <a:buClr>
                <a:srgbClr val="66FF33"/>
              </a:buClr>
              <a:buSzPct val="120000"/>
              <a:buFont typeface="Wingdings" panose="05000000000000000000" pitchFamily="2" charset="2"/>
              <a:buChar char="ü"/>
            </a:pPr>
            <a:r>
              <a:rPr lang="en-US" sz="2800" dirty="0">
                <a:effectLst>
                  <a:outerShdw blurRad="38100" dist="38100" dir="2700000" algn="tl">
                    <a:srgbClr val="000000">
                      <a:alpha val="43137"/>
                    </a:srgbClr>
                  </a:outerShdw>
                </a:effectLst>
                <a:cs typeface="Leelawadee UI" panose="020B0502040204020203" pitchFamily="34" charset="-34"/>
              </a:rPr>
              <a:t>Build &amp; maintain long-lasting stakeholder partnerships</a:t>
            </a:r>
          </a:p>
        </p:txBody>
      </p:sp>
      <p:sp>
        <p:nvSpPr>
          <p:cNvPr id="6" name="Slide Number Placeholder 5">
            <a:extLst>
              <a:ext uri="{FF2B5EF4-FFF2-40B4-BE49-F238E27FC236}">
                <a16:creationId xmlns:a16="http://schemas.microsoft.com/office/drawing/2014/main" id="{E18B9C3F-3B25-457E-8932-605A00CA13F6}"/>
              </a:ext>
            </a:extLst>
          </p:cNvPr>
          <p:cNvSpPr>
            <a:spLocks noGrp="1"/>
          </p:cNvSpPr>
          <p:nvPr>
            <p:ph type="sldNum" sz="quarter" idx="12"/>
          </p:nvPr>
        </p:nvSpPr>
        <p:spPr>
          <a:xfrm>
            <a:off x="10352540" y="295729"/>
            <a:ext cx="838199" cy="767687"/>
          </a:xfrm>
        </p:spPr>
        <p:txBody>
          <a:bodyPr/>
          <a:lstStyle/>
          <a:p>
            <a:fld id="{D57F1E4F-1CFF-5643-939E-02111984F565}" type="slidenum">
              <a:rPr lang="en-US" smtClean="0">
                <a:latin typeface="+mn-lt"/>
              </a:rPr>
              <a:t>5</a:t>
            </a:fld>
            <a:endParaRPr lang="en-US" dirty="0">
              <a:latin typeface="+mn-lt"/>
            </a:endParaRPr>
          </a:p>
        </p:txBody>
      </p:sp>
      <p:pic>
        <p:nvPicPr>
          <p:cNvPr id="10" name="صورة 7">
            <a:extLst>
              <a:ext uri="{FF2B5EF4-FFF2-40B4-BE49-F238E27FC236}">
                <a16:creationId xmlns:a16="http://schemas.microsoft.com/office/drawing/2014/main" id="{9F5CC7AD-9E40-430A-937A-D2634777B93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6061" y="295729"/>
            <a:ext cx="1596690" cy="1362692"/>
          </a:xfrm>
          <a:prstGeom prst="rect">
            <a:avLst/>
          </a:prstGeom>
        </p:spPr>
      </p:pic>
    </p:spTree>
    <p:extLst>
      <p:ext uri="{BB962C8B-B14F-4D97-AF65-F5344CB8AC3E}">
        <p14:creationId xmlns:p14="http://schemas.microsoft.com/office/powerpoint/2010/main" val="1717942699"/>
      </p:ext>
    </p:extLst>
  </p:cSld>
  <p:clrMapOvr>
    <a:masterClrMapping/>
  </p:clrMapOvr>
  <p:transition spd="med" advClick="0" advTm="1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7773" t="374" r="8143" b="1"/>
          <a:stretch/>
        </p:blipFill>
        <p:spPr>
          <a:xfrm>
            <a:off x="2301841" y="16282"/>
            <a:ext cx="7464920" cy="6825435"/>
          </a:xfrm>
          <a:prstGeom prst="ellipse">
            <a:avLst/>
          </a:prstGeom>
          <a:ln>
            <a:noFill/>
          </a:ln>
          <a:effectLst>
            <a:softEdge rad="112500"/>
          </a:effectLst>
        </p:spPr>
      </p:pic>
      <p:graphicFrame>
        <p:nvGraphicFramePr>
          <p:cNvPr id="2" name="عنصر نائب للمحتوى 1"/>
          <p:cNvGraphicFramePr>
            <a:graphicFrameLocks noGrp="1"/>
          </p:cNvGraphicFramePr>
          <p:nvPr>
            <p:ph idx="1"/>
            <p:extLst>
              <p:ext uri="{D42A27DB-BD31-4B8C-83A1-F6EECF244321}">
                <p14:modId xmlns:p14="http://schemas.microsoft.com/office/powerpoint/2010/main" val="591255510"/>
              </p:ext>
            </p:extLst>
          </p:nvPr>
        </p:nvGraphicFramePr>
        <p:xfrm>
          <a:off x="127301" y="212415"/>
          <a:ext cx="11937397" cy="6433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F623AB8B-70ED-4584-9A1C-8860C32DD4D8}"/>
              </a:ext>
            </a:extLst>
          </p:cNvPr>
          <p:cNvSpPr>
            <a:spLocks noGrp="1"/>
          </p:cNvSpPr>
          <p:nvPr>
            <p:ph type="sldNum" sz="quarter" idx="12"/>
          </p:nvPr>
        </p:nvSpPr>
        <p:spPr>
          <a:xfrm>
            <a:off x="10352540" y="295729"/>
            <a:ext cx="838199" cy="767687"/>
          </a:xfrm>
        </p:spPr>
        <p:txBody>
          <a:bodyPr/>
          <a:lstStyle/>
          <a:p>
            <a:fld id="{D57F1E4F-1CFF-5643-939E-02111984F565}" type="slidenum">
              <a:rPr lang="en-US" smtClean="0"/>
              <a:t>6</a:t>
            </a:fld>
            <a:endParaRPr lang="en-US" dirty="0"/>
          </a:p>
        </p:txBody>
      </p:sp>
      <p:sp>
        <p:nvSpPr>
          <p:cNvPr id="8" name="Title 1">
            <a:extLst>
              <a:ext uri="{FF2B5EF4-FFF2-40B4-BE49-F238E27FC236}">
                <a16:creationId xmlns:a16="http://schemas.microsoft.com/office/drawing/2014/main" id="{3E0EA3A6-43C6-46A5-A69A-154EA322D926}"/>
              </a:ext>
            </a:extLst>
          </p:cNvPr>
          <p:cNvSpPr>
            <a:spLocks noGrp="1"/>
          </p:cNvSpPr>
          <p:nvPr>
            <p:ph type="title"/>
          </p:nvPr>
        </p:nvSpPr>
        <p:spPr>
          <a:xfrm>
            <a:off x="4661047" y="2922264"/>
            <a:ext cx="2869904" cy="1013470"/>
          </a:xfrm>
        </p:spPr>
        <p:txBody>
          <a:bodyPr/>
          <a:lstStyle/>
          <a:p>
            <a:pPr algn="ctr"/>
            <a:r>
              <a:rPr lang="en-US" sz="6000" spc="300" dirty="0">
                <a:solidFill>
                  <a:srgbClr val="FFDA3F"/>
                </a:solidFill>
                <a:effectLst>
                  <a:outerShdw blurRad="38100" dist="38100" dir="2700000" algn="tl">
                    <a:srgbClr val="000000">
                      <a:alpha val="43137"/>
                    </a:srgbClr>
                  </a:outerShdw>
                </a:effectLst>
              </a:rPr>
              <a:t>VALUES</a:t>
            </a:r>
          </a:p>
        </p:txBody>
      </p:sp>
      <p:pic>
        <p:nvPicPr>
          <p:cNvPr id="9" name="صورة 7">
            <a:extLst>
              <a:ext uri="{FF2B5EF4-FFF2-40B4-BE49-F238E27FC236}">
                <a16:creationId xmlns:a16="http://schemas.microsoft.com/office/drawing/2014/main" id="{57D38DCA-158F-49FA-B504-8758F138FFF4}"/>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6061" y="295729"/>
            <a:ext cx="1596690" cy="1362692"/>
          </a:xfrm>
          <a:prstGeom prst="rect">
            <a:avLst/>
          </a:prstGeom>
        </p:spPr>
      </p:pic>
    </p:spTree>
    <p:extLst>
      <p:ext uri="{BB962C8B-B14F-4D97-AF65-F5344CB8AC3E}">
        <p14:creationId xmlns:p14="http://schemas.microsoft.com/office/powerpoint/2010/main" val="2509208469"/>
      </p:ext>
    </p:extLst>
  </p:cSld>
  <p:clrMapOvr>
    <a:masterClrMapping/>
  </p:clrMapOvr>
  <p:transition spd="med" advClick="0" advTm="1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3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46" y="100212"/>
            <a:ext cx="10056693" cy="6657575"/>
          </a:xfrm>
          <a:prstGeom prst="rect">
            <a:avLst/>
          </a:prstGeom>
          <a:effectLst>
            <a:softEdge rad="635000"/>
          </a:effectLst>
        </p:spPr>
      </p:pic>
      <p:graphicFrame>
        <p:nvGraphicFramePr>
          <p:cNvPr id="2" name="عنصر نائب للمحتوى 1"/>
          <p:cNvGraphicFramePr>
            <a:graphicFrameLocks noGrp="1"/>
          </p:cNvGraphicFramePr>
          <p:nvPr>
            <p:ph idx="1"/>
            <p:extLst>
              <p:ext uri="{D42A27DB-BD31-4B8C-83A1-F6EECF244321}">
                <p14:modId xmlns:p14="http://schemas.microsoft.com/office/powerpoint/2010/main" val="2937109308"/>
              </p:ext>
            </p:extLst>
          </p:nvPr>
        </p:nvGraphicFramePr>
        <p:xfrm>
          <a:off x="0" y="893316"/>
          <a:ext cx="11423835" cy="5907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C9A9C9D6-4A0F-482A-A379-A37654AB27BE}"/>
              </a:ext>
            </a:extLst>
          </p:cNvPr>
          <p:cNvSpPr>
            <a:spLocks noGrp="1"/>
          </p:cNvSpPr>
          <p:nvPr>
            <p:ph type="sldNum" sz="quarter" idx="12"/>
          </p:nvPr>
        </p:nvSpPr>
        <p:spPr>
          <a:xfrm>
            <a:off x="10352540" y="295729"/>
            <a:ext cx="838199" cy="767687"/>
          </a:xfrm>
        </p:spPr>
        <p:txBody>
          <a:bodyPr/>
          <a:lstStyle/>
          <a:p>
            <a:fld id="{D57F1E4F-1CFF-5643-939E-02111984F565}" type="slidenum">
              <a:rPr lang="en-US" smtClean="0"/>
              <a:t>7</a:t>
            </a:fld>
            <a:endParaRPr lang="en-US" dirty="0"/>
          </a:p>
        </p:txBody>
      </p:sp>
      <p:sp>
        <p:nvSpPr>
          <p:cNvPr id="8" name="Title 1">
            <a:extLst>
              <a:ext uri="{FF2B5EF4-FFF2-40B4-BE49-F238E27FC236}">
                <a16:creationId xmlns:a16="http://schemas.microsoft.com/office/drawing/2014/main" id="{3E0EA3A6-43C6-46A5-A69A-154EA322D926}"/>
              </a:ext>
            </a:extLst>
          </p:cNvPr>
          <p:cNvSpPr>
            <a:spLocks noGrp="1"/>
          </p:cNvSpPr>
          <p:nvPr>
            <p:ph type="title"/>
          </p:nvPr>
        </p:nvSpPr>
        <p:spPr>
          <a:xfrm>
            <a:off x="2021411" y="125630"/>
            <a:ext cx="8149177" cy="767686"/>
          </a:xfrm>
        </p:spPr>
        <p:txBody>
          <a:bodyPr/>
          <a:lstStyle/>
          <a:p>
            <a:pPr algn="ctr"/>
            <a:r>
              <a:rPr lang="en-US" sz="6000" spc="300" dirty="0">
                <a:solidFill>
                  <a:srgbClr val="FFDA3F"/>
                </a:solidFill>
                <a:effectLst>
                  <a:outerShdw blurRad="38100" dist="38100" dir="2700000" algn="tl">
                    <a:srgbClr val="000000">
                      <a:alpha val="43137"/>
                    </a:srgbClr>
                  </a:outerShdw>
                </a:effectLst>
              </a:rPr>
              <a:t>PROMISE</a:t>
            </a:r>
          </a:p>
        </p:txBody>
      </p:sp>
      <p:pic>
        <p:nvPicPr>
          <p:cNvPr id="9" name="صورة 7">
            <a:extLst>
              <a:ext uri="{FF2B5EF4-FFF2-40B4-BE49-F238E27FC236}">
                <a16:creationId xmlns:a16="http://schemas.microsoft.com/office/drawing/2014/main" id="{ED96DDAF-2B68-4D7B-BBAF-D12B4711F528}"/>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6061" y="295729"/>
            <a:ext cx="1596690" cy="1362692"/>
          </a:xfrm>
          <a:prstGeom prst="rect">
            <a:avLst/>
          </a:prstGeom>
        </p:spPr>
      </p:pic>
    </p:spTree>
    <p:extLst>
      <p:ext uri="{BB962C8B-B14F-4D97-AF65-F5344CB8AC3E}">
        <p14:creationId xmlns:p14="http://schemas.microsoft.com/office/powerpoint/2010/main" val="593722990"/>
      </p:ext>
    </p:extLst>
  </p:cSld>
  <p:clrMapOvr>
    <a:masterClrMapping/>
  </p:clrMapOvr>
  <p:transition spd="med" advClick="0" advTm="1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graphicEl>
                                              <a:dgm id="{BD24AD3E-AC7B-4BA6-B57A-A20ACC5ED625}"/>
                                            </p:graphicEl>
                                          </p:spTgt>
                                        </p:tgtEl>
                                        <p:attrNameLst>
                                          <p:attrName>style.visibility</p:attrName>
                                        </p:attrNameLst>
                                      </p:cBhvr>
                                      <p:to>
                                        <p:strVal val="visible"/>
                                      </p:to>
                                    </p:set>
                                    <p:anim calcmode="lin" valueType="num">
                                      <p:cBhvr additive="base">
                                        <p:cTn id="7" dur="750" fill="hold"/>
                                        <p:tgtEl>
                                          <p:spTgt spid="2">
                                            <p:graphicEl>
                                              <a:dgm id="{BD24AD3E-AC7B-4BA6-B57A-A20ACC5ED625}"/>
                                            </p:graphicEl>
                                          </p:spTgt>
                                        </p:tgtEl>
                                        <p:attrNameLst>
                                          <p:attrName>ppt_x</p:attrName>
                                        </p:attrNameLst>
                                      </p:cBhvr>
                                      <p:tavLst>
                                        <p:tav tm="0">
                                          <p:val>
                                            <p:strVal val="0-#ppt_w/2"/>
                                          </p:val>
                                        </p:tav>
                                        <p:tav tm="100000">
                                          <p:val>
                                            <p:strVal val="#ppt_x"/>
                                          </p:val>
                                        </p:tav>
                                      </p:tavLst>
                                    </p:anim>
                                    <p:anim calcmode="lin" valueType="num">
                                      <p:cBhvr additive="base">
                                        <p:cTn id="8" dur="750" fill="hold"/>
                                        <p:tgtEl>
                                          <p:spTgt spid="2">
                                            <p:graphicEl>
                                              <a:dgm id="{BD24AD3E-AC7B-4BA6-B57A-A20ACC5ED625}"/>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12" fill="hold" grpId="0" nodeType="afterEffect">
                                  <p:stCondLst>
                                    <p:cond delay="0"/>
                                  </p:stCondLst>
                                  <p:childTnLst>
                                    <p:set>
                                      <p:cBhvr>
                                        <p:cTn id="11" dur="1" fill="hold">
                                          <p:stCondLst>
                                            <p:cond delay="0"/>
                                          </p:stCondLst>
                                        </p:cTn>
                                        <p:tgtEl>
                                          <p:spTgt spid="2">
                                            <p:graphicEl>
                                              <a:dgm id="{61706CC5-2523-4C2F-A894-E8FEB38ECBE2}"/>
                                            </p:graphicEl>
                                          </p:spTgt>
                                        </p:tgtEl>
                                        <p:attrNameLst>
                                          <p:attrName>style.visibility</p:attrName>
                                        </p:attrNameLst>
                                      </p:cBhvr>
                                      <p:to>
                                        <p:strVal val="visible"/>
                                      </p:to>
                                    </p:set>
                                    <p:anim calcmode="lin" valueType="num">
                                      <p:cBhvr additive="base">
                                        <p:cTn id="12" dur="750" fill="hold"/>
                                        <p:tgtEl>
                                          <p:spTgt spid="2">
                                            <p:graphicEl>
                                              <a:dgm id="{61706CC5-2523-4C2F-A894-E8FEB38ECBE2}"/>
                                            </p:graphic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2">
                                            <p:graphicEl>
                                              <a:dgm id="{61706CC5-2523-4C2F-A894-E8FEB38ECBE2}"/>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12" fill="hold" grpId="0" nodeType="afterEffect">
                                  <p:stCondLst>
                                    <p:cond delay="0"/>
                                  </p:stCondLst>
                                  <p:childTnLst>
                                    <p:set>
                                      <p:cBhvr>
                                        <p:cTn id="16" dur="1" fill="hold">
                                          <p:stCondLst>
                                            <p:cond delay="0"/>
                                          </p:stCondLst>
                                        </p:cTn>
                                        <p:tgtEl>
                                          <p:spTgt spid="2">
                                            <p:graphicEl>
                                              <a:dgm id="{EC1FD69F-7C29-4D62-8802-FBF4AB29447C}"/>
                                            </p:graphicEl>
                                          </p:spTgt>
                                        </p:tgtEl>
                                        <p:attrNameLst>
                                          <p:attrName>style.visibility</p:attrName>
                                        </p:attrNameLst>
                                      </p:cBhvr>
                                      <p:to>
                                        <p:strVal val="visible"/>
                                      </p:to>
                                    </p:set>
                                    <p:anim calcmode="lin" valueType="num">
                                      <p:cBhvr additive="base">
                                        <p:cTn id="17" dur="750" fill="hold"/>
                                        <p:tgtEl>
                                          <p:spTgt spid="2">
                                            <p:graphicEl>
                                              <a:dgm id="{EC1FD69F-7C29-4D62-8802-FBF4AB29447C}"/>
                                            </p:graphic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2">
                                            <p:graphicEl>
                                              <a:dgm id="{EC1FD69F-7C29-4D62-8802-FBF4AB29447C}"/>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12" fill="hold" grpId="0" nodeType="afterEffect">
                                  <p:stCondLst>
                                    <p:cond delay="0"/>
                                  </p:stCondLst>
                                  <p:childTnLst>
                                    <p:set>
                                      <p:cBhvr>
                                        <p:cTn id="21" dur="1" fill="hold">
                                          <p:stCondLst>
                                            <p:cond delay="0"/>
                                          </p:stCondLst>
                                        </p:cTn>
                                        <p:tgtEl>
                                          <p:spTgt spid="2">
                                            <p:graphicEl>
                                              <a:dgm id="{F758234B-EC34-498B-ACF5-FC31005BFCF6}"/>
                                            </p:graphicEl>
                                          </p:spTgt>
                                        </p:tgtEl>
                                        <p:attrNameLst>
                                          <p:attrName>style.visibility</p:attrName>
                                        </p:attrNameLst>
                                      </p:cBhvr>
                                      <p:to>
                                        <p:strVal val="visible"/>
                                      </p:to>
                                    </p:set>
                                    <p:anim calcmode="lin" valueType="num">
                                      <p:cBhvr additive="base">
                                        <p:cTn id="22" dur="750" fill="hold"/>
                                        <p:tgtEl>
                                          <p:spTgt spid="2">
                                            <p:graphicEl>
                                              <a:dgm id="{F758234B-EC34-498B-ACF5-FC31005BFCF6}"/>
                                            </p:graphicEl>
                                          </p:spTgt>
                                        </p:tgtEl>
                                        <p:attrNameLst>
                                          <p:attrName>ppt_x</p:attrName>
                                        </p:attrNameLst>
                                      </p:cBhvr>
                                      <p:tavLst>
                                        <p:tav tm="0">
                                          <p:val>
                                            <p:strVal val="0-#ppt_w/2"/>
                                          </p:val>
                                        </p:tav>
                                        <p:tav tm="100000">
                                          <p:val>
                                            <p:strVal val="#ppt_x"/>
                                          </p:val>
                                        </p:tav>
                                      </p:tavLst>
                                    </p:anim>
                                    <p:anim calcmode="lin" valueType="num">
                                      <p:cBhvr additive="base">
                                        <p:cTn id="23" dur="750" fill="hold"/>
                                        <p:tgtEl>
                                          <p:spTgt spid="2">
                                            <p:graphicEl>
                                              <a:dgm id="{F758234B-EC34-498B-ACF5-FC31005BFCF6}"/>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12" fill="hold" grpId="0" nodeType="afterEffect">
                                  <p:stCondLst>
                                    <p:cond delay="0"/>
                                  </p:stCondLst>
                                  <p:childTnLst>
                                    <p:set>
                                      <p:cBhvr>
                                        <p:cTn id="26" dur="1" fill="hold">
                                          <p:stCondLst>
                                            <p:cond delay="0"/>
                                          </p:stCondLst>
                                        </p:cTn>
                                        <p:tgtEl>
                                          <p:spTgt spid="2">
                                            <p:graphicEl>
                                              <a:dgm id="{804E46F4-99DF-40B3-9D75-76BC390C4982}"/>
                                            </p:graphicEl>
                                          </p:spTgt>
                                        </p:tgtEl>
                                        <p:attrNameLst>
                                          <p:attrName>style.visibility</p:attrName>
                                        </p:attrNameLst>
                                      </p:cBhvr>
                                      <p:to>
                                        <p:strVal val="visible"/>
                                      </p:to>
                                    </p:set>
                                    <p:anim calcmode="lin" valueType="num">
                                      <p:cBhvr additive="base">
                                        <p:cTn id="27" dur="750" fill="hold"/>
                                        <p:tgtEl>
                                          <p:spTgt spid="2">
                                            <p:graphicEl>
                                              <a:dgm id="{804E46F4-99DF-40B3-9D75-76BC390C4982}"/>
                                            </p:graphicEl>
                                          </p:spTgt>
                                        </p:tgtEl>
                                        <p:attrNameLst>
                                          <p:attrName>ppt_x</p:attrName>
                                        </p:attrNameLst>
                                      </p:cBhvr>
                                      <p:tavLst>
                                        <p:tav tm="0">
                                          <p:val>
                                            <p:strVal val="0-#ppt_w/2"/>
                                          </p:val>
                                        </p:tav>
                                        <p:tav tm="100000">
                                          <p:val>
                                            <p:strVal val="#ppt_x"/>
                                          </p:val>
                                        </p:tav>
                                      </p:tavLst>
                                    </p:anim>
                                    <p:anim calcmode="lin" valueType="num">
                                      <p:cBhvr additive="base">
                                        <p:cTn id="28" dur="750" fill="hold"/>
                                        <p:tgtEl>
                                          <p:spTgt spid="2">
                                            <p:graphicEl>
                                              <a:dgm id="{804E46F4-99DF-40B3-9D75-76BC390C4982}"/>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3750"/>
                            </p:stCondLst>
                            <p:childTnLst>
                              <p:par>
                                <p:cTn id="30" presetID="2" presetClass="entr" presetSubtype="12" fill="hold" grpId="0" nodeType="afterEffect">
                                  <p:stCondLst>
                                    <p:cond delay="0"/>
                                  </p:stCondLst>
                                  <p:childTnLst>
                                    <p:set>
                                      <p:cBhvr>
                                        <p:cTn id="31" dur="1" fill="hold">
                                          <p:stCondLst>
                                            <p:cond delay="0"/>
                                          </p:stCondLst>
                                        </p:cTn>
                                        <p:tgtEl>
                                          <p:spTgt spid="2">
                                            <p:graphicEl>
                                              <a:dgm id="{31409BE9-8514-4232-90DA-FF6D11D36085}"/>
                                            </p:graphicEl>
                                          </p:spTgt>
                                        </p:tgtEl>
                                        <p:attrNameLst>
                                          <p:attrName>style.visibility</p:attrName>
                                        </p:attrNameLst>
                                      </p:cBhvr>
                                      <p:to>
                                        <p:strVal val="visible"/>
                                      </p:to>
                                    </p:set>
                                    <p:anim calcmode="lin" valueType="num">
                                      <p:cBhvr additive="base">
                                        <p:cTn id="32" dur="750" fill="hold"/>
                                        <p:tgtEl>
                                          <p:spTgt spid="2">
                                            <p:graphicEl>
                                              <a:dgm id="{31409BE9-8514-4232-90DA-FF6D11D36085}"/>
                                            </p:graphicEl>
                                          </p:spTgt>
                                        </p:tgtEl>
                                        <p:attrNameLst>
                                          <p:attrName>ppt_x</p:attrName>
                                        </p:attrNameLst>
                                      </p:cBhvr>
                                      <p:tavLst>
                                        <p:tav tm="0">
                                          <p:val>
                                            <p:strVal val="0-#ppt_w/2"/>
                                          </p:val>
                                        </p:tav>
                                        <p:tav tm="100000">
                                          <p:val>
                                            <p:strVal val="#ppt_x"/>
                                          </p:val>
                                        </p:tav>
                                      </p:tavLst>
                                    </p:anim>
                                    <p:anim calcmode="lin" valueType="num">
                                      <p:cBhvr additive="base">
                                        <p:cTn id="33" dur="750" fill="hold"/>
                                        <p:tgtEl>
                                          <p:spTgt spid="2">
                                            <p:graphicEl>
                                              <a:dgm id="{31409BE9-8514-4232-90DA-FF6D11D36085}"/>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12" fill="hold" grpId="0" nodeType="afterEffect">
                                  <p:stCondLst>
                                    <p:cond delay="0"/>
                                  </p:stCondLst>
                                  <p:childTnLst>
                                    <p:set>
                                      <p:cBhvr>
                                        <p:cTn id="36" dur="1" fill="hold">
                                          <p:stCondLst>
                                            <p:cond delay="0"/>
                                          </p:stCondLst>
                                        </p:cTn>
                                        <p:tgtEl>
                                          <p:spTgt spid="2">
                                            <p:graphicEl>
                                              <a:dgm id="{416FD196-0523-4254-B613-2E58B090C87D}"/>
                                            </p:graphicEl>
                                          </p:spTgt>
                                        </p:tgtEl>
                                        <p:attrNameLst>
                                          <p:attrName>style.visibility</p:attrName>
                                        </p:attrNameLst>
                                      </p:cBhvr>
                                      <p:to>
                                        <p:strVal val="visible"/>
                                      </p:to>
                                    </p:set>
                                    <p:anim calcmode="lin" valueType="num">
                                      <p:cBhvr additive="base">
                                        <p:cTn id="37" dur="750" fill="hold"/>
                                        <p:tgtEl>
                                          <p:spTgt spid="2">
                                            <p:graphicEl>
                                              <a:dgm id="{416FD196-0523-4254-B613-2E58B090C87D}"/>
                                            </p:graphicEl>
                                          </p:spTgt>
                                        </p:tgtEl>
                                        <p:attrNameLst>
                                          <p:attrName>ppt_x</p:attrName>
                                        </p:attrNameLst>
                                      </p:cBhvr>
                                      <p:tavLst>
                                        <p:tav tm="0">
                                          <p:val>
                                            <p:strVal val="0-#ppt_w/2"/>
                                          </p:val>
                                        </p:tav>
                                        <p:tav tm="100000">
                                          <p:val>
                                            <p:strVal val="#ppt_x"/>
                                          </p:val>
                                        </p:tav>
                                      </p:tavLst>
                                    </p:anim>
                                    <p:anim calcmode="lin" valueType="num">
                                      <p:cBhvr additive="base">
                                        <p:cTn id="38" dur="750" fill="hold"/>
                                        <p:tgtEl>
                                          <p:spTgt spid="2">
                                            <p:graphicEl>
                                              <a:dgm id="{416FD196-0523-4254-B613-2E58B090C87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B61CACE-505B-42B9-929E-FE9B5EA4915B}"/>
              </a:ext>
            </a:extLst>
          </p:cNvPr>
          <p:cNvSpPr>
            <a:spLocks noGrp="1"/>
          </p:cNvSpPr>
          <p:nvPr>
            <p:ph type="sldNum" sz="quarter" idx="12"/>
          </p:nvPr>
        </p:nvSpPr>
        <p:spPr/>
        <p:txBody>
          <a:bodyPr/>
          <a:lstStyle/>
          <a:p>
            <a:fld id="{D57F1E4F-1CFF-5643-939E-02111984F565}" type="slidenum">
              <a:rPr lang="en-US" smtClean="0">
                <a:latin typeface="+mn-lt"/>
              </a:rPr>
              <a:t>8</a:t>
            </a:fld>
            <a:endParaRPr lang="en-US" dirty="0">
              <a:latin typeface="+mn-lt"/>
            </a:endParaRPr>
          </a:p>
        </p:txBody>
      </p:sp>
      <p:sp>
        <p:nvSpPr>
          <p:cNvPr id="7" name="Title 1">
            <a:extLst>
              <a:ext uri="{FF2B5EF4-FFF2-40B4-BE49-F238E27FC236}">
                <a16:creationId xmlns:a16="http://schemas.microsoft.com/office/drawing/2014/main" id="{3E0EA3A6-43C6-46A5-A69A-154EA322D926}"/>
              </a:ext>
            </a:extLst>
          </p:cNvPr>
          <p:cNvSpPr>
            <a:spLocks noGrp="1"/>
          </p:cNvSpPr>
          <p:nvPr>
            <p:ph type="title" idx="4294967295"/>
          </p:nvPr>
        </p:nvSpPr>
        <p:spPr>
          <a:xfrm>
            <a:off x="2054035" y="209387"/>
            <a:ext cx="8083930" cy="767687"/>
          </a:xfrm>
        </p:spPr>
        <p:txBody>
          <a:bodyPr/>
          <a:lstStyle/>
          <a:p>
            <a:pPr algn="ctr"/>
            <a:r>
              <a:rPr lang="en-US" sz="6000" spc="300" dirty="0">
                <a:solidFill>
                  <a:srgbClr val="FFDA3F"/>
                </a:solidFill>
                <a:effectLst/>
              </a:rPr>
              <a:t>TARGETED SERVICES</a:t>
            </a:r>
          </a:p>
        </p:txBody>
      </p:sp>
      <p:graphicFrame>
        <p:nvGraphicFramePr>
          <p:cNvPr id="8" name="عنصر نائب للمحتوى 3"/>
          <p:cNvGraphicFramePr>
            <a:graphicFrameLocks/>
          </p:cNvGraphicFramePr>
          <p:nvPr>
            <p:extLst>
              <p:ext uri="{D42A27DB-BD31-4B8C-83A1-F6EECF244321}">
                <p14:modId xmlns:p14="http://schemas.microsoft.com/office/powerpoint/2010/main" val="479367868"/>
              </p:ext>
            </p:extLst>
          </p:nvPr>
        </p:nvGraphicFramePr>
        <p:xfrm>
          <a:off x="286061" y="1233875"/>
          <a:ext cx="11574595" cy="54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صورة 7">
            <a:extLst>
              <a:ext uri="{FF2B5EF4-FFF2-40B4-BE49-F238E27FC236}">
                <a16:creationId xmlns:a16="http://schemas.microsoft.com/office/drawing/2014/main" id="{88413466-35EF-40DD-BA67-AE68576A88B3}"/>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6061" y="295729"/>
            <a:ext cx="1596690" cy="1362692"/>
          </a:xfrm>
          <a:prstGeom prst="rect">
            <a:avLst/>
          </a:prstGeom>
        </p:spPr>
      </p:pic>
    </p:spTree>
    <p:extLst>
      <p:ext uri="{BB962C8B-B14F-4D97-AF65-F5344CB8AC3E}">
        <p14:creationId xmlns:p14="http://schemas.microsoft.com/office/powerpoint/2010/main" val="258056300"/>
      </p:ext>
    </p:extLst>
  </p:cSld>
  <p:clrMapOvr>
    <a:masterClrMapping/>
  </p:clrMapOvr>
  <p:transition spd="med" advClick="0" advTm="15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8">
                                            <p:graphicEl>
                                              <a:dgm id="{1668F96B-7F8D-42D6-93BD-A55A7637643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8">
                                            <p:graphicEl>
                                              <a:dgm id="{457501CE-8AC1-4EB5-928B-F4CAB8BB1AFE}"/>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999"/>
                                          </p:stCondLst>
                                        </p:cTn>
                                        <p:tgtEl>
                                          <p:spTgt spid="8">
                                            <p:graphicEl>
                                              <a:dgm id="{AC638CB6-923E-485F-922E-60DB3005F17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99"/>
                                          </p:stCondLst>
                                        </p:cTn>
                                        <p:tgtEl>
                                          <p:spTgt spid="8">
                                            <p:graphicEl>
                                              <a:dgm id="{54B5BFA8-6CF8-45E0-94C0-9BB91285DFF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999"/>
                                          </p:stCondLst>
                                        </p:cTn>
                                        <p:tgtEl>
                                          <p:spTgt spid="8">
                                            <p:graphicEl>
                                              <a:dgm id="{C5386591-9B29-4F22-A284-60EF9F0A510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999"/>
                                          </p:stCondLst>
                                        </p:cTn>
                                        <p:tgtEl>
                                          <p:spTgt spid="8">
                                            <p:graphicEl>
                                              <a:dgm id="{789D421D-2CBA-47CC-BB15-AC779FC105E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999"/>
                                          </p:stCondLst>
                                        </p:cTn>
                                        <p:tgtEl>
                                          <p:spTgt spid="8">
                                            <p:graphicEl>
                                              <a:dgm id="{F3F19013-9232-47F6-B8AC-4B383B52E98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999"/>
                                          </p:stCondLst>
                                        </p:cTn>
                                        <p:tgtEl>
                                          <p:spTgt spid="8">
                                            <p:graphicEl>
                                              <a:dgm id="{59AF6EAA-DAB9-4159-9191-64470B5614D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99"/>
                                          </p:stCondLst>
                                        </p:cTn>
                                        <p:tgtEl>
                                          <p:spTgt spid="8">
                                            <p:graphicEl>
                                              <a:dgm id="{E3152B7B-9FA2-4026-BAE0-A6A20F6B867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999"/>
                                          </p:stCondLst>
                                        </p:cTn>
                                        <p:tgtEl>
                                          <p:spTgt spid="8">
                                            <p:graphicEl>
                                              <a:dgm id="{1E50D34A-7F11-404F-8B10-9BD6D90B519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999"/>
                                          </p:stCondLst>
                                        </p:cTn>
                                        <p:tgtEl>
                                          <p:spTgt spid="8">
                                            <p:graphicEl>
                                              <a:dgm id="{A74263EA-9071-4FF3-96E8-E48CEF3CFFD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999"/>
                                          </p:stCondLst>
                                        </p:cTn>
                                        <p:tgtEl>
                                          <p:spTgt spid="8">
                                            <p:graphicEl>
                                              <a:dgm id="{2F7C3AB0-8E5B-4FC6-A4EB-E52CA9176826}"/>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8">
                                            <p:graphicEl>
                                              <a:dgm id="{302CA099-29AD-4649-BCB7-D7216E1B9F69}"/>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999"/>
                                          </p:stCondLst>
                                        </p:cTn>
                                        <p:tgtEl>
                                          <p:spTgt spid="8">
                                            <p:graphicEl>
                                              <a:dgm id="{DAA9DC94-5945-466A-A8EC-EDDA7F7993B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999"/>
                                          </p:stCondLst>
                                        </p:cTn>
                                        <p:tgtEl>
                                          <p:spTgt spid="8">
                                            <p:graphicEl>
                                              <a:dgm id="{59A3F5F7-72C2-41F2-8B25-4A4B59F0408C}"/>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999"/>
                                          </p:stCondLst>
                                        </p:cTn>
                                        <p:tgtEl>
                                          <p:spTgt spid="8">
                                            <p:graphicEl>
                                              <a:dgm id="{2200F0D5-67D0-460A-BCB2-E553F2317B6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rev="1"/>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D70A7F-36C3-4C11-85A0-82D8A8029425}"/>
              </a:ext>
            </a:extLst>
          </p:cNvPr>
          <p:cNvSpPr>
            <a:spLocks noGrp="1"/>
          </p:cNvSpPr>
          <p:nvPr>
            <p:ph type="sldNum" sz="quarter" idx="12"/>
          </p:nvPr>
        </p:nvSpPr>
        <p:spPr>
          <a:xfrm>
            <a:off x="10352540" y="295729"/>
            <a:ext cx="838199" cy="767687"/>
          </a:xfrm>
        </p:spPr>
        <p:txBody>
          <a:bodyPr/>
          <a:lstStyle/>
          <a:p>
            <a:fld id="{D57F1E4F-1CFF-5643-939E-02111984F565}" type="slidenum">
              <a:rPr lang="en-US" spc="300" smtClean="0">
                <a:latin typeface="+mn-lt"/>
              </a:rPr>
              <a:t>9</a:t>
            </a:fld>
            <a:endParaRPr lang="en-US" spc="300" dirty="0">
              <a:latin typeface="+mn-lt"/>
            </a:endParaRPr>
          </a:p>
        </p:txBody>
      </p:sp>
      <p:pic>
        <p:nvPicPr>
          <p:cNvPr id="7" name="صورة 6"/>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04967" y="382070"/>
            <a:ext cx="1596690" cy="1362692"/>
          </a:xfrm>
          <a:prstGeom prst="rect">
            <a:avLst/>
          </a:prstGeom>
          <a:effectLst>
            <a:outerShdw blurRad="50800" dist="38100" dir="2700000" algn="tl" rotWithShape="0">
              <a:prstClr val="black">
                <a:alpha val="40000"/>
              </a:prstClr>
            </a:outerShdw>
          </a:effectLst>
        </p:spPr>
      </p:pic>
      <p:sp>
        <p:nvSpPr>
          <p:cNvPr id="12" name="Title 3">
            <a:extLst>
              <a:ext uri="{FF2B5EF4-FFF2-40B4-BE49-F238E27FC236}">
                <a16:creationId xmlns:a16="http://schemas.microsoft.com/office/drawing/2014/main" id="{7A796F60-FB32-4873-9432-E9776D5DD701}"/>
              </a:ext>
            </a:extLst>
          </p:cNvPr>
          <p:cNvSpPr>
            <a:spLocks noGrp="1"/>
          </p:cNvSpPr>
          <p:nvPr>
            <p:ph type="title"/>
          </p:nvPr>
        </p:nvSpPr>
        <p:spPr>
          <a:xfrm>
            <a:off x="1973942" y="278556"/>
            <a:ext cx="8335961" cy="1400530"/>
          </a:xfrm>
        </p:spPr>
        <p:txBody>
          <a:bodyPr/>
          <a:lstStyle/>
          <a:p>
            <a:pPr algn="ctr"/>
            <a:r>
              <a:rPr lang="en-US" cap="all" dirty="0"/>
              <a:t>Engineering Services</a:t>
            </a:r>
          </a:p>
        </p:txBody>
      </p:sp>
      <p:sp>
        <p:nvSpPr>
          <p:cNvPr id="14" name="Content Placeholder 1">
            <a:extLst>
              <a:ext uri="{FF2B5EF4-FFF2-40B4-BE49-F238E27FC236}">
                <a16:creationId xmlns:a16="http://schemas.microsoft.com/office/drawing/2014/main" id="{EE950CF2-EDEC-4032-9EFF-68B5F9B9D7EC}"/>
              </a:ext>
            </a:extLst>
          </p:cNvPr>
          <p:cNvSpPr txBox="1">
            <a:spLocks/>
          </p:cNvSpPr>
          <p:nvPr/>
        </p:nvSpPr>
        <p:spPr>
          <a:xfrm>
            <a:off x="1001261" y="1854588"/>
            <a:ext cx="2946866" cy="576262"/>
          </a:xfrm>
          <a:prstGeom prst="rect">
            <a:avLst/>
          </a:prstGeom>
        </p:spPr>
        <p:txBody>
          <a:bodyPr vert="horz" lIns="91440" tIns="45720" rIns="91440" bIns="45720" rtlCol="0" anchor="ctr">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dirty="0"/>
              <a:t>We Produce</a:t>
            </a:r>
          </a:p>
        </p:txBody>
      </p:sp>
      <p:sp>
        <p:nvSpPr>
          <p:cNvPr id="15" name="Text Placeholder 11">
            <a:extLst>
              <a:ext uri="{FF2B5EF4-FFF2-40B4-BE49-F238E27FC236}">
                <a16:creationId xmlns:a16="http://schemas.microsoft.com/office/drawing/2014/main" id="{8A31AFD2-D02A-4979-9B18-FAE451952983}"/>
              </a:ext>
            </a:extLst>
          </p:cNvPr>
          <p:cNvSpPr txBox="1">
            <a:spLocks/>
          </p:cNvSpPr>
          <p:nvPr/>
        </p:nvSpPr>
        <p:spPr>
          <a:xfrm>
            <a:off x="1020776" y="2540388"/>
            <a:ext cx="3017309" cy="3589338"/>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Wingdings" panose="05000000000000000000" pitchFamily="2" charset="2"/>
              <a:buChar char="ü"/>
            </a:pPr>
            <a:r>
              <a:rPr lang="en-US" sz="2400" dirty="0"/>
              <a:t>Studies</a:t>
            </a:r>
          </a:p>
          <a:p>
            <a:pPr>
              <a:buFont typeface="Wingdings" panose="05000000000000000000" pitchFamily="2" charset="2"/>
              <a:buChar char="ü"/>
            </a:pPr>
            <a:r>
              <a:rPr lang="en-US" sz="2400" dirty="0"/>
              <a:t>Calculation Sheets</a:t>
            </a:r>
          </a:p>
          <a:p>
            <a:pPr>
              <a:buFont typeface="Wingdings" panose="05000000000000000000" pitchFamily="2" charset="2"/>
              <a:buChar char="ü"/>
            </a:pPr>
            <a:r>
              <a:rPr lang="en-US" sz="2400" dirty="0"/>
              <a:t>Architectural Designs</a:t>
            </a:r>
          </a:p>
          <a:p>
            <a:pPr>
              <a:buFont typeface="Wingdings" panose="05000000000000000000" pitchFamily="2" charset="2"/>
              <a:buChar char="ü"/>
            </a:pPr>
            <a:r>
              <a:rPr lang="en-US" sz="2400" dirty="0"/>
              <a:t>Equipment Selection</a:t>
            </a:r>
          </a:p>
          <a:p>
            <a:pPr>
              <a:buFont typeface="Wingdings" panose="05000000000000000000" pitchFamily="2" charset="2"/>
              <a:buChar char="ü"/>
            </a:pPr>
            <a:r>
              <a:rPr lang="en-US" sz="2400" dirty="0"/>
              <a:t>Shop Drawings</a:t>
            </a:r>
          </a:p>
          <a:p>
            <a:pPr>
              <a:buFont typeface="Wingdings" panose="05000000000000000000" pitchFamily="2" charset="2"/>
              <a:buChar char="ü"/>
            </a:pPr>
            <a:r>
              <a:rPr lang="en-US" sz="2400" dirty="0"/>
              <a:t>Coordination Drawings</a:t>
            </a:r>
          </a:p>
          <a:p>
            <a:pPr>
              <a:buFont typeface="Wingdings" panose="05000000000000000000" pitchFamily="2" charset="2"/>
              <a:buChar char="ü"/>
            </a:pPr>
            <a:r>
              <a:rPr lang="en-US" sz="2400" dirty="0"/>
              <a:t>As-built Drawings</a:t>
            </a:r>
          </a:p>
        </p:txBody>
      </p:sp>
      <p:sp>
        <p:nvSpPr>
          <p:cNvPr id="16" name="Text Placeholder 9">
            <a:extLst>
              <a:ext uri="{FF2B5EF4-FFF2-40B4-BE49-F238E27FC236}">
                <a16:creationId xmlns:a16="http://schemas.microsoft.com/office/drawing/2014/main" id="{A51136B9-8E8D-469B-9E82-051058140957}"/>
              </a:ext>
            </a:extLst>
          </p:cNvPr>
          <p:cNvSpPr txBox="1">
            <a:spLocks/>
          </p:cNvSpPr>
          <p:nvPr/>
        </p:nvSpPr>
        <p:spPr>
          <a:xfrm>
            <a:off x="4685512" y="1854588"/>
            <a:ext cx="2936241" cy="576262"/>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dirty="0"/>
              <a:t>Project Types</a:t>
            </a:r>
          </a:p>
        </p:txBody>
      </p:sp>
      <p:sp>
        <p:nvSpPr>
          <p:cNvPr id="17" name="Text Placeholder 12">
            <a:extLst>
              <a:ext uri="{FF2B5EF4-FFF2-40B4-BE49-F238E27FC236}">
                <a16:creationId xmlns:a16="http://schemas.microsoft.com/office/drawing/2014/main" id="{B05BAAB9-95A7-4250-9F81-CA40E66F823A}"/>
              </a:ext>
            </a:extLst>
          </p:cNvPr>
          <p:cNvSpPr txBox="1">
            <a:spLocks/>
          </p:cNvSpPr>
          <p:nvPr/>
        </p:nvSpPr>
        <p:spPr>
          <a:xfrm>
            <a:off x="4674959" y="2540388"/>
            <a:ext cx="2946794" cy="3589338"/>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Font typeface="Wingdings" panose="05000000000000000000" pitchFamily="2" charset="2"/>
              <a:buChar char="ü"/>
            </a:pPr>
            <a:r>
              <a:rPr lang="en-US" sz="2200" dirty="0"/>
              <a:t>Residential </a:t>
            </a:r>
          </a:p>
          <a:p>
            <a:pPr>
              <a:buFont typeface="Wingdings" panose="05000000000000000000" pitchFamily="2" charset="2"/>
              <a:buChar char="ü"/>
            </a:pPr>
            <a:r>
              <a:rPr lang="en-US" sz="2200" dirty="0"/>
              <a:t>Public Infrastructure</a:t>
            </a:r>
          </a:p>
          <a:p>
            <a:pPr>
              <a:buFont typeface="Wingdings" panose="05000000000000000000" pitchFamily="2" charset="2"/>
              <a:buChar char="ü"/>
            </a:pPr>
            <a:r>
              <a:rPr lang="en-US" sz="2200" dirty="0"/>
              <a:t>Urban Development </a:t>
            </a:r>
          </a:p>
          <a:p>
            <a:pPr>
              <a:buFont typeface="Wingdings" panose="05000000000000000000" pitchFamily="2" charset="2"/>
              <a:buChar char="ü"/>
            </a:pPr>
            <a:r>
              <a:rPr lang="en-US" sz="2200" dirty="0"/>
              <a:t>Power Projects</a:t>
            </a:r>
          </a:p>
          <a:p>
            <a:pPr>
              <a:buFont typeface="Wingdings" panose="05000000000000000000" pitchFamily="2" charset="2"/>
              <a:buChar char="ü"/>
            </a:pPr>
            <a:r>
              <a:rPr lang="en-US" sz="2200" dirty="0"/>
              <a:t>Custom Projects</a:t>
            </a:r>
          </a:p>
        </p:txBody>
      </p:sp>
      <p:sp>
        <p:nvSpPr>
          <p:cNvPr id="18" name="Text Placeholder 10">
            <a:extLst>
              <a:ext uri="{FF2B5EF4-FFF2-40B4-BE49-F238E27FC236}">
                <a16:creationId xmlns:a16="http://schemas.microsoft.com/office/drawing/2014/main" id="{094A7951-A2B6-454E-B7E0-7F66E813C4AD}"/>
              </a:ext>
            </a:extLst>
          </p:cNvPr>
          <p:cNvSpPr txBox="1">
            <a:spLocks/>
          </p:cNvSpPr>
          <p:nvPr/>
        </p:nvSpPr>
        <p:spPr>
          <a:xfrm>
            <a:off x="8258626" y="1854588"/>
            <a:ext cx="2932113" cy="576262"/>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a:t>Methods</a:t>
            </a:r>
            <a:endParaRPr lang="en-US" sz="3200" dirty="0"/>
          </a:p>
        </p:txBody>
      </p:sp>
      <p:sp>
        <p:nvSpPr>
          <p:cNvPr id="19" name="Text Placeholder 13">
            <a:extLst>
              <a:ext uri="{FF2B5EF4-FFF2-40B4-BE49-F238E27FC236}">
                <a16:creationId xmlns:a16="http://schemas.microsoft.com/office/drawing/2014/main" id="{597D3361-7490-4518-A717-FB13D8F3621A}"/>
              </a:ext>
            </a:extLst>
          </p:cNvPr>
          <p:cNvSpPr txBox="1">
            <a:spLocks/>
          </p:cNvSpPr>
          <p:nvPr/>
        </p:nvSpPr>
        <p:spPr>
          <a:xfrm>
            <a:off x="8258626" y="2540388"/>
            <a:ext cx="2932113" cy="3589338"/>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400" dirty="0"/>
              <a:t>Design sciences  used to research and implement up-to-date execution techniques and technologies.</a:t>
            </a:r>
          </a:p>
        </p:txBody>
      </p:sp>
    </p:spTree>
    <p:extLst>
      <p:ext uri="{BB962C8B-B14F-4D97-AF65-F5344CB8AC3E}">
        <p14:creationId xmlns:p14="http://schemas.microsoft.com/office/powerpoint/2010/main" val="4015964799"/>
      </p:ext>
    </p:extLst>
  </p:cSld>
  <p:clrMapOvr>
    <a:masterClrMapping/>
  </p:clrMapOvr>
  <p:transition spd="med" advClick="0" advTm="1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1000"/>
                                        <p:tgtEl>
                                          <p:spTgt spid="1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1000"/>
                                        <p:tgtEl>
                                          <p:spTgt spid="15">
                                            <p:txEl>
                                              <p:pRg st="1" end="1"/>
                                            </p:tx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1000"/>
                                        <p:tgtEl>
                                          <p:spTgt spid="15">
                                            <p:txEl>
                                              <p:pRg st="2" end="2"/>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1000"/>
                                        <p:tgtEl>
                                          <p:spTgt spid="15">
                                            <p:txEl>
                                              <p:pRg st="3" end="3"/>
                                            </p:tx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1000"/>
                                        <p:tgtEl>
                                          <p:spTgt spid="15">
                                            <p:txEl>
                                              <p:pRg st="4" end="4"/>
                                            </p:txEl>
                                          </p:spTgt>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animEffect transition="in" filter="fade">
                                      <p:cBhvr>
                                        <p:cTn id="31" dur="1000"/>
                                        <p:tgtEl>
                                          <p:spTgt spid="15">
                                            <p:txEl>
                                              <p:pRg st="5" end="5"/>
                                            </p:txEl>
                                          </p:spTgt>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animEffect transition="in" filter="fade">
                                      <p:cBhvr>
                                        <p:cTn id="35" dur="1000"/>
                                        <p:tgtEl>
                                          <p:spTgt spid="15">
                                            <p:txEl>
                                              <p:pRg st="6" end="6"/>
                                            </p:txEl>
                                          </p:spTgt>
                                        </p:tgtEl>
                                      </p:cBhvr>
                                    </p:animEffect>
                                  </p:childTnLst>
                                </p:cTn>
                              </p:par>
                            </p:childTnLst>
                          </p:cTn>
                        </p:par>
                        <p:par>
                          <p:cTn id="36" fill="hold">
                            <p:stCondLst>
                              <p:cond delay="9000"/>
                            </p:stCondLst>
                            <p:childTnLst>
                              <p:par>
                                <p:cTn id="37" presetID="10" presetClass="entr" presetSubtype="0" fill="hold" grpId="0" nodeType="afterEffect">
                                  <p:stCondLst>
                                    <p:cond delay="20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childTnLst>
                                </p:cTn>
                              </p:par>
                            </p:childTnLst>
                          </p:cTn>
                        </p:par>
                        <p:par>
                          <p:cTn id="40" fill="hold">
                            <p:stCondLst>
                              <p:cond delay="13000"/>
                            </p:stCondLst>
                            <p:childTnLst>
                              <p:par>
                                <p:cTn id="41" presetID="10" presetClass="entr" presetSubtype="0" fill="hold" grpId="0" nodeType="after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fade">
                                      <p:cBhvr>
                                        <p:cTn id="43" dur="1000"/>
                                        <p:tgtEl>
                                          <p:spTgt spid="17">
                                            <p:txEl>
                                              <p:pRg st="0" end="0"/>
                                            </p:txEl>
                                          </p:spTgt>
                                        </p:tgtEl>
                                      </p:cBhvr>
                                    </p:animEffect>
                                  </p:childTnLst>
                                </p:cTn>
                              </p:par>
                            </p:childTnLst>
                          </p:cTn>
                        </p:par>
                        <p:par>
                          <p:cTn id="44" fill="hold">
                            <p:stCondLst>
                              <p:cond delay="14000"/>
                            </p:stCondLst>
                            <p:childTnLst>
                              <p:par>
                                <p:cTn id="45" presetID="10" presetClass="entr" presetSubtype="0" fill="hold" grpId="0" nodeType="after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Effect transition="in" filter="fade">
                                      <p:cBhvr>
                                        <p:cTn id="47" dur="1000"/>
                                        <p:tgtEl>
                                          <p:spTgt spid="17">
                                            <p:txEl>
                                              <p:pRg st="1" end="1"/>
                                            </p:txEl>
                                          </p:spTgt>
                                        </p:tgtEl>
                                      </p:cBhvr>
                                    </p:animEffect>
                                  </p:childTnLst>
                                </p:cTn>
                              </p:par>
                            </p:childTnLst>
                          </p:cTn>
                        </p:par>
                        <p:par>
                          <p:cTn id="48" fill="hold">
                            <p:stCondLst>
                              <p:cond delay="15000"/>
                            </p:stCondLst>
                            <p:childTnLst>
                              <p:par>
                                <p:cTn id="49" presetID="10" presetClass="entr" presetSubtype="0" fill="hold" grpId="0" nodeType="afterEffect">
                                  <p:stCondLst>
                                    <p:cond delay="0"/>
                                  </p:stCondLst>
                                  <p:childTnLst>
                                    <p:set>
                                      <p:cBhvr>
                                        <p:cTn id="50" dur="1" fill="hold">
                                          <p:stCondLst>
                                            <p:cond delay="0"/>
                                          </p:stCondLst>
                                        </p:cTn>
                                        <p:tgtEl>
                                          <p:spTgt spid="17">
                                            <p:txEl>
                                              <p:pRg st="2" end="2"/>
                                            </p:txEl>
                                          </p:spTgt>
                                        </p:tgtEl>
                                        <p:attrNameLst>
                                          <p:attrName>style.visibility</p:attrName>
                                        </p:attrNameLst>
                                      </p:cBhvr>
                                      <p:to>
                                        <p:strVal val="visible"/>
                                      </p:to>
                                    </p:set>
                                    <p:animEffect transition="in" filter="fade">
                                      <p:cBhvr>
                                        <p:cTn id="51" dur="1000"/>
                                        <p:tgtEl>
                                          <p:spTgt spid="17">
                                            <p:txEl>
                                              <p:pRg st="2" end="2"/>
                                            </p:txEl>
                                          </p:spTgt>
                                        </p:tgtEl>
                                      </p:cBhvr>
                                    </p:animEffect>
                                  </p:childTnLst>
                                </p:cTn>
                              </p:par>
                            </p:childTnLst>
                          </p:cTn>
                        </p:par>
                        <p:par>
                          <p:cTn id="52" fill="hold">
                            <p:stCondLst>
                              <p:cond delay="16000"/>
                            </p:stCondLst>
                            <p:childTnLst>
                              <p:par>
                                <p:cTn id="53" presetID="10" presetClass="entr" presetSubtype="0" fill="hold" grpId="0" nodeType="afterEffect">
                                  <p:stCondLst>
                                    <p:cond delay="0"/>
                                  </p:stCondLst>
                                  <p:childTnLst>
                                    <p:set>
                                      <p:cBhvr>
                                        <p:cTn id="54" dur="1" fill="hold">
                                          <p:stCondLst>
                                            <p:cond delay="0"/>
                                          </p:stCondLst>
                                        </p:cTn>
                                        <p:tgtEl>
                                          <p:spTgt spid="17">
                                            <p:txEl>
                                              <p:pRg st="3" end="3"/>
                                            </p:txEl>
                                          </p:spTgt>
                                        </p:tgtEl>
                                        <p:attrNameLst>
                                          <p:attrName>style.visibility</p:attrName>
                                        </p:attrNameLst>
                                      </p:cBhvr>
                                      <p:to>
                                        <p:strVal val="visible"/>
                                      </p:to>
                                    </p:set>
                                    <p:animEffect transition="in" filter="fade">
                                      <p:cBhvr>
                                        <p:cTn id="55" dur="1000"/>
                                        <p:tgtEl>
                                          <p:spTgt spid="17">
                                            <p:txEl>
                                              <p:pRg st="3" end="3"/>
                                            </p:txEl>
                                          </p:spTgt>
                                        </p:tgtEl>
                                      </p:cBhvr>
                                    </p:animEffect>
                                  </p:childTnLst>
                                </p:cTn>
                              </p:par>
                            </p:childTnLst>
                          </p:cTn>
                        </p:par>
                        <p:par>
                          <p:cTn id="56" fill="hold">
                            <p:stCondLst>
                              <p:cond delay="17000"/>
                            </p:stCondLst>
                            <p:childTnLst>
                              <p:par>
                                <p:cTn id="57" presetID="10" presetClass="entr" presetSubtype="0" fill="hold" grpId="0" nodeType="afterEffect">
                                  <p:stCondLst>
                                    <p:cond delay="0"/>
                                  </p:stCondLst>
                                  <p:childTnLst>
                                    <p:set>
                                      <p:cBhvr>
                                        <p:cTn id="58" dur="1" fill="hold">
                                          <p:stCondLst>
                                            <p:cond delay="0"/>
                                          </p:stCondLst>
                                        </p:cTn>
                                        <p:tgtEl>
                                          <p:spTgt spid="17">
                                            <p:txEl>
                                              <p:pRg st="4" end="4"/>
                                            </p:txEl>
                                          </p:spTgt>
                                        </p:tgtEl>
                                        <p:attrNameLst>
                                          <p:attrName>style.visibility</p:attrName>
                                        </p:attrNameLst>
                                      </p:cBhvr>
                                      <p:to>
                                        <p:strVal val="visible"/>
                                      </p:to>
                                    </p:set>
                                    <p:animEffect transition="in" filter="fade">
                                      <p:cBhvr>
                                        <p:cTn id="59" dur="1000"/>
                                        <p:tgtEl>
                                          <p:spTgt spid="17">
                                            <p:txEl>
                                              <p:pRg st="4" end="4"/>
                                            </p:txEl>
                                          </p:spTgt>
                                        </p:tgtEl>
                                      </p:cBhvr>
                                    </p:animEffect>
                                  </p:childTnLst>
                                </p:cTn>
                              </p:par>
                            </p:childTnLst>
                          </p:cTn>
                        </p:par>
                        <p:par>
                          <p:cTn id="60" fill="hold">
                            <p:stCondLst>
                              <p:cond delay="18000"/>
                            </p:stCondLst>
                            <p:childTnLst>
                              <p:par>
                                <p:cTn id="61" presetID="10" presetClass="entr" presetSubtype="0" fill="hold" grpId="0" nodeType="afterEffect">
                                  <p:stCondLst>
                                    <p:cond delay="200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2000"/>
                                        <p:tgtEl>
                                          <p:spTgt spid="18"/>
                                        </p:tgtEl>
                                      </p:cBhvr>
                                    </p:animEffect>
                                  </p:childTnLst>
                                </p:cTn>
                              </p:par>
                            </p:childTnLst>
                          </p:cTn>
                        </p:par>
                        <p:par>
                          <p:cTn id="64" fill="hold">
                            <p:stCondLst>
                              <p:cond delay="22000"/>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4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build="p"/>
      <p:bldP spid="16" grpId="0"/>
      <p:bldP spid="17" grpId="0" build="p"/>
      <p:bldP spid="18" grpId="0"/>
      <p:bldP spid="1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2">
      <a:dk1>
        <a:sysClr val="windowText" lastClr="000000"/>
      </a:dk1>
      <a:lt1>
        <a:sysClr val="window" lastClr="FFFFFF"/>
      </a:lt1>
      <a:dk2>
        <a:srgbClr val="000000"/>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HOME CD">
      <a:majorFont>
        <a:latin typeface="Bahnschrift Light SemiCondensed"/>
        <a:ea typeface=""/>
        <a:cs typeface=""/>
      </a:majorFont>
      <a:minorFont>
        <a:latin typeface="Bahnschrift Light"/>
        <a:ea typeface=""/>
        <a:cs typeface=""/>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txDef>
      <a:spPr/>
      <a:bodyPr vert="horz" lIns="91440" tIns="45720" rIns="91440" bIns="45720" rtlCol="0" anchor="b"/>
      <a:lstStyle>
        <a:defPPr algn="ctr">
          <a:defRPr spc="300" dirty="0">
            <a:solidFill>
              <a:srgbClr val="E8BF3C">
                <a:alpha val="60000"/>
              </a:srgbClr>
            </a:solidFill>
            <a:latin typeface="Bahnschrift Condensed" panose="020B0502040204020203" pitchFamily="34" charset="0"/>
          </a:defRPr>
        </a:defPPr>
      </a:lstStyle>
    </a:txDef>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4674</TotalTime>
  <Words>1129</Words>
  <Application>Microsoft Office PowerPoint</Application>
  <PresentationFormat>Widescreen</PresentationFormat>
  <Paragraphs>149</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Bahnschrift Condensed</vt:lpstr>
      <vt:lpstr>Bahnschrift Light</vt:lpstr>
      <vt:lpstr>Bahnschrift Light Condensed</vt:lpstr>
      <vt:lpstr>Bahnschrift Light SemiCondensed</vt:lpstr>
      <vt:lpstr>Bahnschrift SemiBold SemiConden</vt:lpstr>
      <vt:lpstr>Bahnschrift SemiLight SemiConde</vt:lpstr>
      <vt:lpstr>Calibri</vt:lpstr>
      <vt:lpstr>Onyx</vt:lpstr>
      <vt:lpstr>Wingdings</vt:lpstr>
      <vt:lpstr>Wingdings 3</vt:lpstr>
      <vt:lpstr>Ion</vt:lpstr>
      <vt:lpstr>HOME  |  Creations &amp; Development</vt:lpstr>
      <vt:lpstr>WHO WE ARE</vt:lpstr>
      <vt:lpstr>WHAT WE’RE MADE OF</vt:lpstr>
      <vt:lpstr>VISION</vt:lpstr>
      <vt:lpstr>MISSION</vt:lpstr>
      <vt:lpstr>VALUES</vt:lpstr>
      <vt:lpstr>PROMISE</vt:lpstr>
      <vt:lpstr>TARGETED SERVICES</vt:lpstr>
      <vt:lpstr>Engineering Services</vt:lpstr>
      <vt:lpstr>Engineering Services</vt:lpstr>
      <vt:lpstr>GENERAL SUPPLIES</vt:lpstr>
      <vt:lpstr>CONSTRUCTION</vt:lpstr>
      <vt:lpstr>FACILITY MANAGEMENT</vt:lpstr>
      <vt:lpstr>TIME IS MONEY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 Creations &amp; Development</dc:title>
  <dc:creator>omar salem</dc:creator>
  <cp:lastModifiedBy>omar salem</cp:lastModifiedBy>
  <cp:revision>322</cp:revision>
  <cp:lastPrinted>2019-06-07T14:50:12Z</cp:lastPrinted>
  <dcterms:created xsi:type="dcterms:W3CDTF">2019-04-15T10:24:38Z</dcterms:created>
  <dcterms:modified xsi:type="dcterms:W3CDTF">2019-06-16T01:36:20Z</dcterms:modified>
</cp:coreProperties>
</file>