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23"/>
  </p:notesMasterIdLst>
  <p:sldIdLst>
    <p:sldId id="256" r:id="rId2"/>
    <p:sldId id="282" r:id="rId3"/>
    <p:sldId id="303" r:id="rId4"/>
    <p:sldId id="288" r:id="rId5"/>
    <p:sldId id="295" r:id="rId6"/>
    <p:sldId id="289" r:id="rId7"/>
    <p:sldId id="285" r:id="rId8"/>
    <p:sldId id="298" r:id="rId9"/>
    <p:sldId id="301" r:id="rId10"/>
    <p:sldId id="286" r:id="rId11"/>
    <p:sldId id="302" r:id="rId12"/>
    <p:sldId id="287" r:id="rId13"/>
    <p:sldId id="291" r:id="rId14"/>
    <p:sldId id="292" r:id="rId15"/>
    <p:sldId id="304" r:id="rId16"/>
    <p:sldId id="299" r:id="rId17"/>
    <p:sldId id="294" r:id="rId18"/>
    <p:sldId id="297" r:id="rId19"/>
    <p:sldId id="300" r:id="rId20"/>
    <p:sldId id="296" r:id="rId21"/>
    <p:sldId id="276"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8o6zaiGmfSnVANlt6VpBbA==" hashData="GQitVApbkswW50X15L6SAp6qCkA4BOz/bj24dheYU5Fas51UzLyFfWxqX03JJTT4e6Zd7NVdHmbydRY17i9zCw=="/>
  <p:extLst>
    <p:ext uri="{521415D9-36F7-43E2-AB2F-B90AF26B5E84}">
      <p14:sectionLst xmlns:p14="http://schemas.microsoft.com/office/powerpoint/2010/main">
        <p14:section name="Default Section" id="{19C6D950-EBBC-4B1E-9098-3FB4C4EBAB39}">
          <p14:sldIdLst>
            <p14:sldId id="256"/>
            <p14:sldId id="282"/>
            <p14:sldId id="303"/>
            <p14:sldId id="288"/>
            <p14:sldId id="295"/>
            <p14:sldId id="289"/>
            <p14:sldId id="285"/>
            <p14:sldId id="298"/>
            <p14:sldId id="301"/>
            <p14:sldId id="286"/>
            <p14:sldId id="302"/>
            <p14:sldId id="287"/>
            <p14:sldId id="291"/>
            <p14:sldId id="292"/>
            <p14:sldId id="304"/>
            <p14:sldId id="299"/>
            <p14:sldId id="294"/>
            <p14:sldId id="297"/>
            <p14:sldId id="300"/>
            <p14:sldId id="296"/>
            <p14:sldId id="27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mar salem" initials="os" lastIdx="11" clrIdx="0">
    <p:extLst>
      <p:ext uri="{19B8F6BF-5375-455C-9EA6-DF929625EA0E}">
        <p15:presenceInfo xmlns:p15="http://schemas.microsoft.com/office/powerpoint/2012/main" userId="0e899f031c6ddfc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DA3F"/>
    <a:srgbClr val="E8BF3C"/>
    <a:srgbClr val="FF0000"/>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71" autoAdjust="0"/>
    <p:restoredTop sz="89175" autoAdjust="0"/>
  </p:normalViewPr>
  <p:slideViewPr>
    <p:cSldViewPr snapToGrid="0">
      <p:cViewPr varScale="1">
        <p:scale>
          <a:sx n="69" d="100"/>
          <a:sy n="69" d="100"/>
        </p:scale>
        <p:origin x="780" y="72"/>
      </p:cViewPr>
      <p:guideLst/>
    </p:cSldViewPr>
  </p:slideViewPr>
  <p:outlineViewPr>
    <p:cViewPr>
      <p:scale>
        <a:sx n="33" d="100"/>
        <a:sy n="33" d="100"/>
      </p:scale>
      <p:origin x="0" y="-4728"/>
    </p:cViewPr>
  </p:outlineViewPr>
  <p:notesTextViewPr>
    <p:cViewPr>
      <p:scale>
        <a:sx n="1" d="1"/>
        <a:sy n="1" d="1"/>
      </p:scale>
      <p:origin x="0" y="0"/>
    </p:cViewPr>
  </p:notesTextViewPr>
  <p:notesViewPr>
    <p:cSldViewPr snapToGrid="0">
      <p:cViewPr varScale="1">
        <p:scale>
          <a:sx n="55" d="100"/>
          <a:sy n="55" d="100"/>
        </p:scale>
        <p:origin x="2880"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349F09-804C-41EC-83C3-A3C2112331C0}" type="doc">
      <dgm:prSet loTypeId="urn:microsoft.com/office/officeart/2008/layout/HorizontalMultiLevelHierarchy" loCatId="hierarchy" qsTypeId="urn:microsoft.com/office/officeart/2005/8/quickstyle/3d6" qsCatId="3D" csTypeId="urn:microsoft.com/office/officeart/2005/8/colors/accent1_2" csCatId="accent1" phldr="1"/>
      <dgm:spPr>
        <a:scene3d>
          <a:camera prst="perspectiveRelaxedModerately" zoom="92000">
            <a:rot lat="20390633" lon="0" rev="0"/>
          </a:camera>
          <a:lightRig rig="balanced" dir="t">
            <a:rot lat="0" lon="0" rev="12700000"/>
          </a:lightRig>
        </a:scene3d>
      </dgm:spPr>
      <dgm:t>
        <a:bodyPr/>
        <a:lstStyle/>
        <a:p>
          <a:endParaRPr lang="en-US"/>
        </a:p>
      </dgm:t>
    </dgm:pt>
    <dgm:pt modelId="{5F014E57-5A34-49A0-AE49-B0D5D735A376}">
      <dgm:prSet phldrT="[Text]" custT="1"/>
      <dgm:spPr/>
      <dgm:t>
        <a:bodyPr/>
        <a:lstStyle/>
        <a:p>
          <a:r>
            <a:rPr lang="en-US" sz="3600" dirty="0"/>
            <a:t>Hydro</a:t>
          </a:r>
        </a:p>
      </dgm:t>
    </dgm:pt>
    <dgm:pt modelId="{5B53C8E5-808A-48CC-BA5D-0D7547E22901}" type="parTrans" cxnId="{83922650-15FE-4BA0-ABEA-1BC347358699}">
      <dgm:prSet custT="1"/>
      <dgm:spPr/>
      <dgm:t>
        <a:bodyPr/>
        <a:lstStyle/>
        <a:p>
          <a:endParaRPr lang="en-US" sz="2800"/>
        </a:p>
      </dgm:t>
    </dgm:pt>
    <dgm:pt modelId="{AFE57484-6DB8-4EB5-8567-32BBEBB2199D}" type="sibTrans" cxnId="{83922650-15FE-4BA0-ABEA-1BC347358699}">
      <dgm:prSet/>
      <dgm:spPr/>
      <dgm:t>
        <a:bodyPr/>
        <a:lstStyle/>
        <a:p>
          <a:endParaRPr lang="en-US" sz="2800"/>
        </a:p>
      </dgm:t>
    </dgm:pt>
    <dgm:pt modelId="{EF37ACF1-944A-4632-85F9-DFF581CB90C2}">
      <dgm:prSet phldrT="[Text]" custT="1"/>
      <dgm:spPr/>
      <dgm:t>
        <a:bodyPr/>
        <a:lstStyle/>
        <a:p>
          <a:r>
            <a:rPr lang="en-US" sz="2800" dirty="0"/>
            <a:t>Hydrologic studies</a:t>
          </a:r>
        </a:p>
      </dgm:t>
    </dgm:pt>
    <dgm:pt modelId="{0C7CCB25-7630-4E5B-BB10-48FF1830CB05}" type="parTrans" cxnId="{D1932D7D-48FF-49D9-B9DC-700072D37197}">
      <dgm:prSet custT="1"/>
      <dgm:spPr/>
      <dgm:t>
        <a:bodyPr/>
        <a:lstStyle/>
        <a:p>
          <a:endParaRPr lang="en-US" sz="2800"/>
        </a:p>
      </dgm:t>
    </dgm:pt>
    <dgm:pt modelId="{66AAA9E5-0A99-42E9-911A-332B7DFDED64}" type="sibTrans" cxnId="{D1932D7D-48FF-49D9-B9DC-700072D37197}">
      <dgm:prSet/>
      <dgm:spPr/>
      <dgm:t>
        <a:bodyPr/>
        <a:lstStyle/>
        <a:p>
          <a:endParaRPr lang="en-US" sz="2800"/>
        </a:p>
      </dgm:t>
    </dgm:pt>
    <dgm:pt modelId="{41060EBE-5015-4EF0-A9C7-311EF84D95FF}">
      <dgm:prSet phldrT="[Text]" custT="1"/>
      <dgm:spPr/>
      <dgm:t>
        <a:bodyPr/>
        <a:lstStyle/>
        <a:p>
          <a:r>
            <a:rPr lang="en-US" sz="2800" dirty="0"/>
            <a:t>Hydrogeologic studies</a:t>
          </a:r>
        </a:p>
      </dgm:t>
    </dgm:pt>
    <dgm:pt modelId="{CC716CD6-7C05-4CA3-A65F-3FBFDF65913E}" type="parTrans" cxnId="{8C0D5E5A-956E-45C3-A393-FF81C9FDCDF4}">
      <dgm:prSet custT="1"/>
      <dgm:spPr/>
      <dgm:t>
        <a:bodyPr/>
        <a:lstStyle/>
        <a:p>
          <a:endParaRPr lang="en-US" sz="2800"/>
        </a:p>
      </dgm:t>
    </dgm:pt>
    <dgm:pt modelId="{A0D44D24-BA89-48F9-879F-35BED503CBA5}" type="sibTrans" cxnId="{8C0D5E5A-956E-45C3-A393-FF81C9FDCDF4}">
      <dgm:prSet/>
      <dgm:spPr/>
      <dgm:t>
        <a:bodyPr/>
        <a:lstStyle/>
        <a:p>
          <a:endParaRPr lang="en-US" sz="2800"/>
        </a:p>
      </dgm:t>
    </dgm:pt>
    <dgm:pt modelId="{A7C72647-90AE-42D8-BFF0-E5FD0499B8F6}">
      <dgm:prSet phldrT="[Text]" custT="1"/>
      <dgm:spPr/>
      <dgm:t>
        <a:bodyPr/>
        <a:lstStyle/>
        <a:p>
          <a:r>
            <a:rPr lang="en-US" sz="2800" dirty="0"/>
            <a:t>Interior Design</a:t>
          </a:r>
        </a:p>
      </dgm:t>
    </dgm:pt>
    <dgm:pt modelId="{519E73E1-E878-49C5-BBF3-DE127F03408A}" type="parTrans" cxnId="{AADCEE42-CBF4-4118-B3BE-F96E99ACABFD}">
      <dgm:prSet custT="1"/>
      <dgm:spPr/>
      <dgm:t>
        <a:bodyPr/>
        <a:lstStyle/>
        <a:p>
          <a:endParaRPr lang="en-US" sz="2800"/>
        </a:p>
      </dgm:t>
    </dgm:pt>
    <dgm:pt modelId="{CE201A41-ED86-4F5C-B4FA-86319C504035}" type="sibTrans" cxnId="{AADCEE42-CBF4-4118-B3BE-F96E99ACABFD}">
      <dgm:prSet/>
      <dgm:spPr/>
      <dgm:t>
        <a:bodyPr/>
        <a:lstStyle/>
        <a:p>
          <a:endParaRPr lang="en-US" sz="2800"/>
        </a:p>
      </dgm:t>
    </dgm:pt>
    <dgm:pt modelId="{E8653D38-870A-4736-9EE3-AA4E48F18B88}">
      <dgm:prSet phldrT="[Text]" custT="1"/>
      <dgm:spPr/>
      <dgm:t>
        <a:bodyPr/>
        <a:lstStyle/>
        <a:p>
          <a:r>
            <a:rPr lang="en-US" sz="2800" dirty="0"/>
            <a:t>Pressurized Networks design</a:t>
          </a:r>
        </a:p>
      </dgm:t>
    </dgm:pt>
    <dgm:pt modelId="{27291164-BF0C-4E27-9A57-6D0BCC613110}" type="parTrans" cxnId="{B06CC358-E08E-4511-BA3C-03C6367F7374}">
      <dgm:prSet custT="1"/>
      <dgm:spPr/>
      <dgm:t>
        <a:bodyPr/>
        <a:lstStyle/>
        <a:p>
          <a:endParaRPr lang="en-US" sz="2800"/>
        </a:p>
      </dgm:t>
    </dgm:pt>
    <dgm:pt modelId="{D458711E-9EDE-49DF-A4BB-49374D234DC7}" type="sibTrans" cxnId="{B06CC358-E08E-4511-BA3C-03C6367F7374}">
      <dgm:prSet/>
      <dgm:spPr/>
      <dgm:t>
        <a:bodyPr/>
        <a:lstStyle/>
        <a:p>
          <a:endParaRPr lang="en-US" sz="2800"/>
        </a:p>
      </dgm:t>
    </dgm:pt>
    <dgm:pt modelId="{4E3AF2D4-FE19-4537-8678-580E1B9E8C9E}">
      <dgm:prSet phldrT="[Text]" custT="1"/>
      <dgm:spPr/>
      <dgm:t>
        <a:bodyPr/>
        <a:lstStyle/>
        <a:p>
          <a:r>
            <a:rPr lang="en-US" sz="2400" dirty="0"/>
            <a:t>Unpressurized Networks design</a:t>
          </a:r>
        </a:p>
      </dgm:t>
    </dgm:pt>
    <dgm:pt modelId="{F48A0C57-8417-4FE5-B4A4-49ABEE37C574}" type="parTrans" cxnId="{F004820B-8B44-417F-98E6-D5A655DC3B90}">
      <dgm:prSet custT="1"/>
      <dgm:spPr/>
      <dgm:t>
        <a:bodyPr/>
        <a:lstStyle/>
        <a:p>
          <a:endParaRPr lang="en-US" sz="2800"/>
        </a:p>
      </dgm:t>
    </dgm:pt>
    <dgm:pt modelId="{CCCC83CD-496D-4360-BE48-A61827584DB5}" type="sibTrans" cxnId="{F004820B-8B44-417F-98E6-D5A655DC3B90}">
      <dgm:prSet/>
      <dgm:spPr/>
      <dgm:t>
        <a:bodyPr/>
        <a:lstStyle/>
        <a:p>
          <a:endParaRPr lang="en-US" sz="2800"/>
        </a:p>
      </dgm:t>
    </dgm:pt>
    <dgm:pt modelId="{B300ED39-3E40-434B-B2D3-FE1153927138}">
      <dgm:prSet phldrT="[Text]" custT="1"/>
      <dgm:spPr/>
      <dgm:t>
        <a:bodyPr/>
        <a:lstStyle/>
        <a:p>
          <a:r>
            <a:rPr lang="en-US" sz="2800" dirty="0"/>
            <a:t>Highway &amp; freeway design</a:t>
          </a:r>
        </a:p>
      </dgm:t>
    </dgm:pt>
    <dgm:pt modelId="{510B7EF8-35FF-48FC-9221-90019889F534}" type="parTrans" cxnId="{653A5194-A4BA-4404-A880-4D11EF026CFB}">
      <dgm:prSet custT="1"/>
      <dgm:spPr/>
      <dgm:t>
        <a:bodyPr/>
        <a:lstStyle/>
        <a:p>
          <a:endParaRPr lang="en-US" sz="2800"/>
        </a:p>
      </dgm:t>
    </dgm:pt>
    <dgm:pt modelId="{E133D315-8A70-470E-951A-6E1930B34B5D}" type="sibTrans" cxnId="{653A5194-A4BA-4404-A880-4D11EF026CFB}">
      <dgm:prSet/>
      <dgm:spPr/>
      <dgm:t>
        <a:bodyPr/>
        <a:lstStyle/>
        <a:p>
          <a:endParaRPr lang="en-US" sz="2800"/>
        </a:p>
      </dgm:t>
    </dgm:pt>
    <dgm:pt modelId="{18185107-398F-4482-89D4-97DA2C81BF2B}">
      <dgm:prSet phldrT="[Text]" custT="1"/>
      <dgm:spPr/>
      <dgm:t>
        <a:bodyPr/>
        <a:lstStyle/>
        <a:p>
          <a:r>
            <a:rPr lang="en-US" sz="4000" dirty="0"/>
            <a:t>Architecture</a:t>
          </a:r>
        </a:p>
      </dgm:t>
    </dgm:pt>
    <dgm:pt modelId="{EABAC7AC-E8B2-465B-A144-912DAD00D615}" type="sibTrans" cxnId="{D8CE1985-BCE6-4FB0-9CC6-35A0C61DE851}">
      <dgm:prSet/>
      <dgm:spPr/>
      <dgm:t>
        <a:bodyPr/>
        <a:lstStyle/>
        <a:p>
          <a:endParaRPr lang="en-US" sz="2800"/>
        </a:p>
      </dgm:t>
    </dgm:pt>
    <dgm:pt modelId="{D5E3E168-A23D-4DA3-9595-B5DEC2E6686B}" type="parTrans" cxnId="{D8CE1985-BCE6-4FB0-9CC6-35A0C61DE851}">
      <dgm:prSet custT="1"/>
      <dgm:spPr/>
      <dgm:t>
        <a:bodyPr/>
        <a:lstStyle/>
        <a:p>
          <a:endParaRPr lang="en-US" sz="2800"/>
        </a:p>
      </dgm:t>
    </dgm:pt>
    <dgm:pt modelId="{E5D08E30-A540-460B-8D32-D4007B50606D}">
      <dgm:prSet phldrT="[Text]" custT="1"/>
      <dgm:spPr/>
      <dgm:t>
        <a:bodyPr/>
        <a:lstStyle/>
        <a:p>
          <a:r>
            <a:rPr lang="en-US" sz="2800" dirty="0"/>
            <a:t>Exterior &amp; Landscape design</a:t>
          </a:r>
        </a:p>
      </dgm:t>
    </dgm:pt>
    <dgm:pt modelId="{2141AF51-24BD-4155-BF96-F8BEA66D6415}" type="parTrans" cxnId="{2AABDC24-865E-4FD2-9DB5-B464271B8E22}">
      <dgm:prSet custT="1"/>
      <dgm:spPr/>
      <dgm:t>
        <a:bodyPr/>
        <a:lstStyle/>
        <a:p>
          <a:endParaRPr lang="en-US" sz="2800"/>
        </a:p>
      </dgm:t>
    </dgm:pt>
    <dgm:pt modelId="{3ABB089C-7552-4AD1-A71A-40F3B371D7F6}" type="sibTrans" cxnId="{2AABDC24-865E-4FD2-9DB5-B464271B8E22}">
      <dgm:prSet/>
      <dgm:spPr/>
      <dgm:t>
        <a:bodyPr/>
        <a:lstStyle/>
        <a:p>
          <a:endParaRPr lang="en-US" sz="2800"/>
        </a:p>
      </dgm:t>
    </dgm:pt>
    <dgm:pt modelId="{BA9C2C81-FBE9-4987-8AB8-1E01815FA6B1}">
      <dgm:prSet phldrT="[Text]" custT="1"/>
      <dgm:spPr/>
      <dgm:t>
        <a:bodyPr/>
        <a:lstStyle/>
        <a:p>
          <a:r>
            <a:rPr lang="en-US" sz="3600" dirty="0"/>
            <a:t>Structural Design</a:t>
          </a:r>
        </a:p>
      </dgm:t>
    </dgm:pt>
    <dgm:pt modelId="{8BD511CB-D444-49F5-A3F3-3A8AA7D682B6}" type="parTrans" cxnId="{6DC2670D-48D5-4779-9210-F2CD9E5E4FC0}">
      <dgm:prSet custT="1"/>
      <dgm:spPr/>
      <dgm:t>
        <a:bodyPr/>
        <a:lstStyle/>
        <a:p>
          <a:endParaRPr lang="en-US" sz="2800"/>
        </a:p>
      </dgm:t>
    </dgm:pt>
    <dgm:pt modelId="{4B74355D-A7D2-49E8-9020-8EE8FF51C9CE}" type="sibTrans" cxnId="{6DC2670D-48D5-4779-9210-F2CD9E5E4FC0}">
      <dgm:prSet/>
      <dgm:spPr/>
      <dgm:t>
        <a:bodyPr/>
        <a:lstStyle/>
        <a:p>
          <a:endParaRPr lang="en-US" sz="2800"/>
        </a:p>
      </dgm:t>
    </dgm:pt>
    <dgm:pt modelId="{CA7E8184-0534-4D90-BE6B-5E26ED6AF447}">
      <dgm:prSet phldrT="[Text]" custT="1"/>
      <dgm:spPr/>
      <dgm:t>
        <a:bodyPr/>
        <a:lstStyle/>
        <a:p>
          <a:r>
            <a:rPr lang="en-US" sz="4000" dirty="0"/>
            <a:t>MEP</a:t>
          </a:r>
        </a:p>
      </dgm:t>
    </dgm:pt>
    <dgm:pt modelId="{8034A5E1-48A4-41AD-97B6-0943B3822DF6}" type="parTrans" cxnId="{C218277E-814C-4461-ADA4-38088400449A}">
      <dgm:prSet custT="1"/>
      <dgm:spPr/>
      <dgm:t>
        <a:bodyPr/>
        <a:lstStyle/>
        <a:p>
          <a:endParaRPr lang="en-US" sz="2800"/>
        </a:p>
      </dgm:t>
    </dgm:pt>
    <dgm:pt modelId="{98D821AB-4BDA-4857-A16C-81F592B0B06D}" type="sibTrans" cxnId="{C218277E-814C-4461-ADA4-38088400449A}">
      <dgm:prSet/>
      <dgm:spPr/>
      <dgm:t>
        <a:bodyPr/>
        <a:lstStyle/>
        <a:p>
          <a:endParaRPr lang="en-US" sz="2800"/>
        </a:p>
      </dgm:t>
    </dgm:pt>
    <dgm:pt modelId="{5028FCF9-B4F4-4B2E-89B1-9FEE24BDC03C}">
      <dgm:prSet phldrT="[Text]" custT="1"/>
      <dgm:spPr/>
      <dgm:t>
        <a:bodyPr/>
        <a:lstStyle/>
        <a:p>
          <a:r>
            <a:rPr lang="en-US" sz="2800" dirty="0"/>
            <a:t>Concrete structures</a:t>
          </a:r>
        </a:p>
      </dgm:t>
    </dgm:pt>
    <dgm:pt modelId="{20E0E2EA-7661-48B0-BADE-F9F63F5D9CFF}" type="parTrans" cxnId="{7FB28B9D-22AB-499A-BAAD-6852F14C53C5}">
      <dgm:prSet/>
      <dgm:spPr/>
      <dgm:t>
        <a:bodyPr/>
        <a:lstStyle/>
        <a:p>
          <a:endParaRPr lang="en-US"/>
        </a:p>
      </dgm:t>
    </dgm:pt>
    <dgm:pt modelId="{4033C423-FCC6-4518-A4FF-5798F8C1A83F}" type="sibTrans" cxnId="{7FB28B9D-22AB-499A-BAAD-6852F14C53C5}">
      <dgm:prSet/>
      <dgm:spPr/>
      <dgm:t>
        <a:bodyPr/>
        <a:lstStyle/>
        <a:p>
          <a:endParaRPr lang="en-US"/>
        </a:p>
      </dgm:t>
    </dgm:pt>
    <dgm:pt modelId="{7775428C-6B99-45D0-8A23-A072CE26D7C1}">
      <dgm:prSet phldrT="[Text]" custT="1"/>
      <dgm:spPr/>
      <dgm:t>
        <a:bodyPr/>
        <a:lstStyle/>
        <a:p>
          <a:r>
            <a:rPr lang="en-US" sz="2800" dirty="0"/>
            <a:t>Steel Structures</a:t>
          </a:r>
        </a:p>
      </dgm:t>
    </dgm:pt>
    <dgm:pt modelId="{37C8B2E1-47BA-4883-9462-D7643C8FC8FE}" type="parTrans" cxnId="{21E3ED31-53D5-4B65-A997-9900362D762E}">
      <dgm:prSet/>
      <dgm:spPr/>
      <dgm:t>
        <a:bodyPr/>
        <a:lstStyle/>
        <a:p>
          <a:endParaRPr lang="en-US"/>
        </a:p>
      </dgm:t>
    </dgm:pt>
    <dgm:pt modelId="{79190A63-3EED-455D-B7BF-3F968D7419EF}" type="sibTrans" cxnId="{21E3ED31-53D5-4B65-A997-9900362D762E}">
      <dgm:prSet/>
      <dgm:spPr/>
      <dgm:t>
        <a:bodyPr/>
        <a:lstStyle/>
        <a:p>
          <a:endParaRPr lang="en-US"/>
        </a:p>
      </dgm:t>
    </dgm:pt>
    <dgm:pt modelId="{367D0713-8AC1-49A1-8D1D-EAEE54705630}">
      <dgm:prSet phldrT="[Text]" custT="1"/>
      <dgm:spPr/>
      <dgm:t>
        <a:bodyPr/>
        <a:lstStyle/>
        <a:p>
          <a:r>
            <a:rPr lang="en-US" sz="3600" dirty="0"/>
            <a:t>Infrastructure</a:t>
          </a:r>
        </a:p>
      </dgm:t>
    </dgm:pt>
    <dgm:pt modelId="{DF79F1F7-B227-4DEC-B9DF-FB89DDE906E0}" type="parTrans" cxnId="{E5C5452A-F20F-4F49-986B-A9B1F88B7E5A}">
      <dgm:prSet/>
      <dgm:spPr/>
      <dgm:t>
        <a:bodyPr/>
        <a:lstStyle/>
        <a:p>
          <a:endParaRPr lang="en-US"/>
        </a:p>
      </dgm:t>
    </dgm:pt>
    <dgm:pt modelId="{371CCC83-BBF0-4296-830E-ED0E76F0E01A}" type="sibTrans" cxnId="{E5C5452A-F20F-4F49-986B-A9B1F88B7E5A}">
      <dgm:prSet/>
      <dgm:spPr/>
      <dgm:t>
        <a:bodyPr/>
        <a:lstStyle/>
        <a:p>
          <a:endParaRPr lang="en-US"/>
        </a:p>
      </dgm:t>
    </dgm:pt>
    <dgm:pt modelId="{497831D8-AFAB-42F8-A4C5-8F1BEEF20435}">
      <dgm:prSet phldrT="[Text]" custT="1"/>
      <dgm:spPr/>
      <dgm:t>
        <a:bodyPr/>
        <a:lstStyle/>
        <a:p>
          <a:r>
            <a:rPr lang="en-US" sz="3600" dirty="0"/>
            <a:t>E.S. Department</a:t>
          </a:r>
        </a:p>
      </dgm:t>
    </dgm:pt>
    <dgm:pt modelId="{863AF58A-56CF-48CE-B128-5997620B2D83}" type="sibTrans" cxnId="{63014A96-BBA3-4986-941B-2DC30DF1EF6A}">
      <dgm:prSet/>
      <dgm:spPr/>
      <dgm:t>
        <a:bodyPr/>
        <a:lstStyle/>
        <a:p>
          <a:endParaRPr lang="en-US" sz="2800"/>
        </a:p>
      </dgm:t>
    </dgm:pt>
    <dgm:pt modelId="{D6738C11-4033-414A-83B4-A3ADBB098127}" type="parTrans" cxnId="{63014A96-BBA3-4986-941B-2DC30DF1EF6A}">
      <dgm:prSet/>
      <dgm:spPr/>
      <dgm:t>
        <a:bodyPr/>
        <a:lstStyle/>
        <a:p>
          <a:endParaRPr lang="en-US" sz="2800"/>
        </a:p>
      </dgm:t>
    </dgm:pt>
    <dgm:pt modelId="{8F61EBAF-6562-45C2-AFE7-AACAD26FCBE6}" type="pres">
      <dgm:prSet presAssocID="{AE349F09-804C-41EC-83C3-A3C2112331C0}" presName="Name0" presStyleCnt="0">
        <dgm:presLayoutVars>
          <dgm:chPref val="1"/>
          <dgm:dir/>
          <dgm:animOne val="branch"/>
          <dgm:animLvl val="lvl"/>
          <dgm:resizeHandles val="exact"/>
        </dgm:presLayoutVars>
      </dgm:prSet>
      <dgm:spPr/>
    </dgm:pt>
    <dgm:pt modelId="{16FE8B04-462C-4C67-AF0F-8F1E1A7AA03E}" type="pres">
      <dgm:prSet presAssocID="{497831D8-AFAB-42F8-A4C5-8F1BEEF20435}" presName="root1" presStyleCnt="0"/>
      <dgm:spPr/>
    </dgm:pt>
    <dgm:pt modelId="{A9C531F4-3FF6-4140-8071-F74F41242F86}" type="pres">
      <dgm:prSet presAssocID="{497831D8-AFAB-42F8-A4C5-8F1BEEF20435}" presName="LevelOneTextNode" presStyleLbl="node0" presStyleIdx="0" presStyleCnt="1" custScaleY="196337" custLinFactNeighborX="-52009" custLinFactNeighborY="1746">
        <dgm:presLayoutVars>
          <dgm:chPref val="3"/>
        </dgm:presLayoutVars>
      </dgm:prSet>
      <dgm:spPr/>
    </dgm:pt>
    <dgm:pt modelId="{A9DC33E6-1090-4CFB-8FE1-EA4600988D72}" type="pres">
      <dgm:prSet presAssocID="{497831D8-AFAB-42F8-A4C5-8F1BEEF20435}" presName="level2hierChild" presStyleCnt="0"/>
      <dgm:spPr/>
    </dgm:pt>
    <dgm:pt modelId="{DFBCEA48-D7B7-4D58-A7CD-FC47B76B8E50}" type="pres">
      <dgm:prSet presAssocID="{5B53C8E5-808A-48CC-BA5D-0D7547E22901}" presName="conn2-1" presStyleLbl="parChTrans1D2" presStyleIdx="0" presStyleCnt="5"/>
      <dgm:spPr/>
    </dgm:pt>
    <dgm:pt modelId="{E174E168-F979-4EE7-A2CF-0B99697008F5}" type="pres">
      <dgm:prSet presAssocID="{5B53C8E5-808A-48CC-BA5D-0D7547E22901}" presName="connTx" presStyleLbl="parChTrans1D2" presStyleIdx="0" presStyleCnt="5"/>
      <dgm:spPr/>
    </dgm:pt>
    <dgm:pt modelId="{D7766F9A-95C3-4578-8722-FD46DE1A85B4}" type="pres">
      <dgm:prSet presAssocID="{5F014E57-5A34-49A0-AE49-B0D5D735A376}" presName="root2" presStyleCnt="0"/>
      <dgm:spPr/>
    </dgm:pt>
    <dgm:pt modelId="{9C9B05E7-4F4F-40B7-87A3-67C717CE89F9}" type="pres">
      <dgm:prSet presAssocID="{5F014E57-5A34-49A0-AE49-B0D5D735A376}" presName="LevelTwoTextNode" presStyleLbl="node2" presStyleIdx="0" presStyleCnt="5" custScaleX="230445" custLinFactNeighborX="-21601" custLinFactNeighborY="0">
        <dgm:presLayoutVars>
          <dgm:chPref val="3"/>
        </dgm:presLayoutVars>
      </dgm:prSet>
      <dgm:spPr/>
    </dgm:pt>
    <dgm:pt modelId="{9B4C4852-82D1-40DB-BF37-D732C1C11EB3}" type="pres">
      <dgm:prSet presAssocID="{5F014E57-5A34-49A0-AE49-B0D5D735A376}" presName="level3hierChild" presStyleCnt="0"/>
      <dgm:spPr/>
    </dgm:pt>
    <dgm:pt modelId="{3C74AC46-B3C0-4FBA-BCBF-2148685828FC}" type="pres">
      <dgm:prSet presAssocID="{0C7CCB25-7630-4E5B-BB10-48FF1830CB05}" presName="conn2-1" presStyleLbl="parChTrans1D3" presStyleIdx="0" presStyleCnt="9"/>
      <dgm:spPr/>
    </dgm:pt>
    <dgm:pt modelId="{0EF7E038-D376-4B9E-9C70-D961A502A389}" type="pres">
      <dgm:prSet presAssocID="{0C7CCB25-7630-4E5B-BB10-48FF1830CB05}" presName="connTx" presStyleLbl="parChTrans1D3" presStyleIdx="0" presStyleCnt="9"/>
      <dgm:spPr/>
    </dgm:pt>
    <dgm:pt modelId="{5C272BA3-2C7B-45D3-9EBC-2AECB42D0EB3}" type="pres">
      <dgm:prSet presAssocID="{EF37ACF1-944A-4632-85F9-DFF581CB90C2}" presName="root2" presStyleCnt="0"/>
      <dgm:spPr/>
    </dgm:pt>
    <dgm:pt modelId="{93EA89D4-D263-458C-8D94-3B6FFFD026BE}" type="pres">
      <dgm:prSet presAssocID="{EF37ACF1-944A-4632-85F9-DFF581CB90C2}" presName="LevelTwoTextNode" presStyleLbl="node3" presStyleIdx="0" presStyleCnt="9" custScaleX="326582" custLinFactNeighborY="20615">
        <dgm:presLayoutVars>
          <dgm:chPref val="3"/>
        </dgm:presLayoutVars>
      </dgm:prSet>
      <dgm:spPr/>
    </dgm:pt>
    <dgm:pt modelId="{A99A876B-B1C0-4A65-A403-58848E64BFEC}" type="pres">
      <dgm:prSet presAssocID="{EF37ACF1-944A-4632-85F9-DFF581CB90C2}" presName="level3hierChild" presStyleCnt="0"/>
      <dgm:spPr/>
    </dgm:pt>
    <dgm:pt modelId="{D28FBAFF-501B-4485-8184-CD499FEECA54}" type="pres">
      <dgm:prSet presAssocID="{CC716CD6-7C05-4CA3-A65F-3FBFDF65913E}" presName="conn2-1" presStyleLbl="parChTrans1D3" presStyleIdx="1" presStyleCnt="9"/>
      <dgm:spPr/>
    </dgm:pt>
    <dgm:pt modelId="{6947E21A-157F-4341-AE86-F2AA36839A8D}" type="pres">
      <dgm:prSet presAssocID="{CC716CD6-7C05-4CA3-A65F-3FBFDF65913E}" presName="connTx" presStyleLbl="parChTrans1D3" presStyleIdx="1" presStyleCnt="9"/>
      <dgm:spPr/>
    </dgm:pt>
    <dgm:pt modelId="{16D31761-8DF6-450B-B166-A47A56DBDD09}" type="pres">
      <dgm:prSet presAssocID="{41060EBE-5015-4EF0-A9C7-311EF84D95FF}" presName="root2" presStyleCnt="0"/>
      <dgm:spPr/>
    </dgm:pt>
    <dgm:pt modelId="{3239D1A1-9F05-4781-B672-7E3517096067}" type="pres">
      <dgm:prSet presAssocID="{41060EBE-5015-4EF0-A9C7-311EF84D95FF}" presName="LevelTwoTextNode" presStyleLbl="node3" presStyleIdx="1" presStyleCnt="9" custScaleX="326582" custLinFactNeighborY="20615">
        <dgm:presLayoutVars>
          <dgm:chPref val="3"/>
        </dgm:presLayoutVars>
      </dgm:prSet>
      <dgm:spPr/>
    </dgm:pt>
    <dgm:pt modelId="{087E4C86-7D80-4AA3-ADFA-E6B6917858D8}" type="pres">
      <dgm:prSet presAssocID="{41060EBE-5015-4EF0-A9C7-311EF84D95FF}" presName="level3hierChild" presStyleCnt="0"/>
      <dgm:spPr/>
    </dgm:pt>
    <dgm:pt modelId="{47D64BF3-9B01-47B8-9DDA-1D79AAC8E504}" type="pres">
      <dgm:prSet presAssocID="{DF79F1F7-B227-4DEC-B9DF-FB89DDE906E0}" presName="conn2-1" presStyleLbl="parChTrans1D2" presStyleIdx="1" presStyleCnt="5"/>
      <dgm:spPr/>
    </dgm:pt>
    <dgm:pt modelId="{71522F56-322D-46F3-ACC7-CE3FBEA6019E}" type="pres">
      <dgm:prSet presAssocID="{DF79F1F7-B227-4DEC-B9DF-FB89DDE906E0}" presName="connTx" presStyleLbl="parChTrans1D2" presStyleIdx="1" presStyleCnt="5"/>
      <dgm:spPr/>
    </dgm:pt>
    <dgm:pt modelId="{3DF5F45D-A4B8-4D32-BE13-99891F8FB1C0}" type="pres">
      <dgm:prSet presAssocID="{367D0713-8AC1-49A1-8D1D-EAEE54705630}" presName="root2" presStyleCnt="0"/>
      <dgm:spPr/>
    </dgm:pt>
    <dgm:pt modelId="{104C8B40-1030-4764-B45B-9DA5F0866B43}" type="pres">
      <dgm:prSet presAssocID="{367D0713-8AC1-49A1-8D1D-EAEE54705630}" presName="LevelTwoTextNode" presStyleLbl="node2" presStyleIdx="1" presStyleCnt="5" custScaleX="230520" custLinFactNeighborX="-21601" custLinFactNeighborY="20615">
        <dgm:presLayoutVars>
          <dgm:chPref val="3"/>
        </dgm:presLayoutVars>
      </dgm:prSet>
      <dgm:spPr/>
    </dgm:pt>
    <dgm:pt modelId="{24549F81-98B1-4D28-B6F9-F57BCAC9AD25}" type="pres">
      <dgm:prSet presAssocID="{367D0713-8AC1-49A1-8D1D-EAEE54705630}" presName="level3hierChild" presStyleCnt="0"/>
      <dgm:spPr/>
    </dgm:pt>
    <dgm:pt modelId="{F4AAB3E2-3EF9-4442-B0F4-78B64B5E5205}" type="pres">
      <dgm:prSet presAssocID="{27291164-BF0C-4E27-9A57-6D0BCC613110}" presName="conn2-1" presStyleLbl="parChTrans1D3" presStyleIdx="2" presStyleCnt="9"/>
      <dgm:spPr/>
    </dgm:pt>
    <dgm:pt modelId="{85DAB7ED-134F-4093-AAA4-48E610A140BE}" type="pres">
      <dgm:prSet presAssocID="{27291164-BF0C-4E27-9A57-6D0BCC613110}" presName="connTx" presStyleLbl="parChTrans1D3" presStyleIdx="2" presStyleCnt="9"/>
      <dgm:spPr/>
    </dgm:pt>
    <dgm:pt modelId="{1F00236A-3D90-4242-B120-D841A410EBF3}" type="pres">
      <dgm:prSet presAssocID="{E8653D38-870A-4736-9EE3-AA4E48F18B88}" presName="root2" presStyleCnt="0"/>
      <dgm:spPr/>
    </dgm:pt>
    <dgm:pt modelId="{ECD9570B-AEB5-4259-96B1-CBA09282FF4E}" type="pres">
      <dgm:prSet presAssocID="{E8653D38-870A-4736-9EE3-AA4E48F18B88}" presName="LevelTwoTextNode" presStyleLbl="node3" presStyleIdx="2" presStyleCnt="9" custScaleX="326582" custLinFactNeighborY="20615">
        <dgm:presLayoutVars>
          <dgm:chPref val="3"/>
        </dgm:presLayoutVars>
      </dgm:prSet>
      <dgm:spPr/>
    </dgm:pt>
    <dgm:pt modelId="{3AA8CEE6-5ED6-44F4-BCC8-53E02A8DFE36}" type="pres">
      <dgm:prSet presAssocID="{E8653D38-870A-4736-9EE3-AA4E48F18B88}" presName="level3hierChild" presStyleCnt="0"/>
      <dgm:spPr/>
    </dgm:pt>
    <dgm:pt modelId="{DD13875E-E182-4344-8470-E0A19D61164A}" type="pres">
      <dgm:prSet presAssocID="{F48A0C57-8417-4FE5-B4A4-49ABEE37C574}" presName="conn2-1" presStyleLbl="parChTrans1D3" presStyleIdx="3" presStyleCnt="9"/>
      <dgm:spPr/>
    </dgm:pt>
    <dgm:pt modelId="{0FE4A6DA-4F79-42B2-893C-E4D7CA1FB77F}" type="pres">
      <dgm:prSet presAssocID="{F48A0C57-8417-4FE5-B4A4-49ABEE37C574}" presName="connTx" presStyleLbl="parChTrans1D3" presStyleIdx="3" presStyleCnt="9"/>
      <dgm:spPr/>
    </dgm:pt>
    <dgm:pt modelId="{4C4AF166-0CF9-4E64-8CCE-0944F72AA9EC}" type="pres">
      <dgm:prSet presAssocID="{4E3AF2D4-FE19-4537-8678-580E1B9E8C9E}" presName="root2" presStyleCnt="0"/>
      <dgm:spPr/>
    </dgm:pt>
    <dgm:pt modelId="{B9DBF6A6-61D8-4917-94B5-DB9377C7C94B}" type="pres">
      <dgm:prSet presAssocID="{4E3AF2D4-FE19-4537-8678-580E1B9E8C9E}" presName="LevelTwoTextNode" presStyleLbl="node3" presStyleIdx="3" presStyleCnt="9" custScaleX="326582" custLinFactNeighborY="20615">
        <dgm:presLayoutVars>
          <dgm:chPref val="3"/>
        </dgm:presLayoutVars>
      </dgm:prSet>
      <dgm:spPr/>
    </dgm:pt>
    <dgm:pt modelId="{79779700-5045-47B4-ABAA-B8E9CFB016E5}" type="pres">
      <dgm:prSet presAssocID="{4E3AF2D4-FE19-4537-8678-580E1B9E8C9E}" presName="level3hierChild" presStyleCnt="0"/>
      <dgm:spPr/>
    </dgm:pt>
    <dgm:pt modelId="{B9490A98-8C79-4151-A8D2-FBD73F69CD1E}" type="pres">
      <dgm:prSet presAssocID="{510B7EF8-35FF-48FC-9221-90019889F534}" presName="conn2-1" presStyleLbl="parChTrans1D3" presStyleIdx="4" presStyleCnt="9"/>
      <dgm:spPr/>
    </dgm:pt>
    <dgm:pt modelId="{5FC6203F-844F-498D-A4D6-93425CE554DA}" type="pres">
      <dgm:prSet presAssocID="{510B7EF8-35FF-48FC-9221-90019889F534}" presName="connTx" presStyleLbl="parChTrans1D3" presStyleIdx="4" presStyleCnt="9"/>
      <dgm:spPr/>
    </dgm:pt>
    <dgm:pt modelId="{187CABDB-4F90-4E84-9F8C-E150E7AB1D1E}" type="pres">
      <dgm:prSet presAssocID="{B300ED39-3E40-434B-B2D3-FE1153927138}" presName="root2" presStyleCnt="0"/>
      <dgm:spPr/>
    </dgm:pt>
    <dgm:pt modelId="{2B60AB70-2FDA-45AD-B0D2-82D3E99287FF}" type="pres">
      <dgm:prSet presAssocID="{B300ED39-3E40-434B-B2D3-FE1153927138}" presName="LevelTwoTextNode" presStyleLbl="node3" presStyleIdx="4" presStyleCnt="9" custScaleX="326582" custLinFactNeighborY="20615">
        <dgm:presLayoutVars>
          <dgm:chPref val="3"/>
        </dgm:presLayoutVars>
      </dgm:prSet>
      <dgm:spPr/>
    </dgm:pt>
    <dgm:pt modelId="{967B4CC5-3BFD-4F05-837C-32762A46E0FB}" type="pres">
      <dgm:prSet presAssocID="{B300ED39-3E40-434B-B2D3-FE1153927138}" presName="level3hierChild" presStyleCnt="0"/>
      <dgm:spPr/>
    </dgm:pt>
    <dgm:pt modelId="{7BA24889-37BA-459C-9702-9C2631F2F25D}" type="pres">
      <dgm:prSet presAssocID="{D5E3E168-A23D-4DA3-9595-B5DEC2E6686B}" presName="conn2-1" presStyleLbl="parChTrans1D2" presStyleIdx="2" presStyleCnt="5"/>
      <dgm:spPr/>
    </dgm:pt>
    <dgm:pt modelId="{CC742295-AB3B-44A1-9C0D-3D2AA4A7BE3D}" type="pres">
      <dgm:prSet presAssocID="{D5E3E168-A23D-4DA3-9595-B5DEC2E6686B}" presName="connTx" presStyleLbl="parChTrans1D2" presStyleIdx="2" presStyleCnt="5"/>
      <dgm:spPr/>
    </dgm:pt>
    <dgm:pt modelId="{726CE85C-257A-4368-AAE9-5E0A8CA69C21}" type="pres">
      <dgm:prSet presAssocID="{18185107-398F-4482-89D4-97DA2C81BF2B}" presName="root2" presStyleCnt="0"/>
      <dgm:spPr/>
    </dgm:pt>
    <dgm:pt modelId="{F97337F9-12D5-4A6B-B99F-EF4F4D533DDD}" type="pres">
      <dgm:prSet presAssocID="{18185107-398F-4482-89D4-97DA2C81BF2B}" presName="LevelTwoTextNode" presStyleLbl="node2" presStyleIdx="2" presStyleCnt="5" custScaleX="230445" custLinFactNeighborX="-21601" custLinFactNeighborY="11780">
        <dgm:presLayoutVars>
          <dgm:chPref val="3"/>
        </dgm:presLayoutVars>
      </dgm:prSet>
      <dgm:spPr/>
    </dgm:pt>
    <dgm:pt modelId="{BAACF1F7-62E4-44C4-BA1A-D5E7316B172D}" type="pres">
      <dgm:prSet presAssocID="{18185107-398F-4482-89D4-97DA2C81BF2B}" presName="level3hierChild" presStyleCnt="0"/>
      <dgm:spPr/>
    </dgm:pt>
    <dgm:pt modelId="{E56B9EFB-6BA0-482B-80E0-B9B0D8CEB272}" type="pres">
      <dgm:prSet presAssocID="{2141AF51-24BD-4155-BF96-F8BEA66D6415}" presName="conn2-1" presStyleLbl="parChTrans1D3" presStyleIdx="5" presStyleCnt="9"/>
      <dgm:spPr/>
    </dgm:pt>
    <dgm:pt modelId="{77A0250F-060C-4A7C-9815-9AED9BA957E4}" type="pres">
      <dgm:prSet presAssocID="{2141AF51-24BD-4155-BF96-F8BEA66D6415}" presName="connTx" presStyleLbl="parChTrans1D3" presStyleIdx="5" presStyleCnt="9"/>
      <dgm:spPr/>
    </dgm:pt>
    <dgm:pt modelId="{370FDD02-3FD6-407D-A492-02B29788FBDC}" type="pres">
      <dgm:prSet presAssocID="{E5D08E30-A540-460B-8D32-D4007B50606D}" presName="root2" presStyleCnt="0"/>
      <dgm:spPr/>
    </dgm:pt>
    <dgm:pt modelId="{9DED3CA2-B62E-4400-89B5-D6E0B4B911EF}" type="pres">
      <dgm:prSet presAssocID="{E5D08E30-A540-460B-8D32-D4007B50606D}" presName="LevelTwoTextNode" presStyleLbl="node3" presStyleIdx="5" presStyleCnt="9" custScaleX="326582" custLinFactNeighborY="20615">
        <dgm:presLayoutVars>
          <dgm:chPref val="3"/>
        </dgm:presLayoutVars>
      </dgm:prSet>
      <dgm:spPr/>
    </dgm:pt>
    <dgm:pt modelId="{7D19B3FE-7CB1-4488-898D-EAB3296886EA}" type="pres">
      <dgm:prSet presAssocID="{E5D08E30-A540-460B-8D32-D4007B50606D}" presName="level3hierChild" presStyleCnt="0"/>
      <dgm:spPr/>
    </dgm:pt>
    <dgm:pt modelId="{CABF80DE-5C9E-44E8-8278-03EF98910DE8}" type="pres">
      <dgm:prSet presAssocID="{519E73E1-E878-49C5-BBF3-DE127F03408A}" presName="conn2-1" presStyleLbl="parChTrans1D3" presStyleIdx="6" presStyleCnt="9"/>
      <dgm:spPr/>
    </dgm:pt>
    <dgm:pt modelId="{18DE833E-E721-4AC3-9CAF-EB8DBA162288}" type="pres">
      <dgm:prSet presAssocID="{519E73E1-E878-49C5-BBF3-DE127F03408A}" presName="connTx" presStyleLbl="parChTrans1D3" presStyleIdx="6" presStyleCnt="9"/>
      <dgm:spPr/>
    </dgm:pt>
    <dgm:pt modelId="{CD6B4898-A246-4E53-BA8B-CE5094C571D6}" type="pres">
      <dgm:prSet presAssocID="{A7C72647-90AE-42D8-BFF0-E5FD0499B8F6}" presName="root2" presStyleCnt="0"/>
      <dgm:spPr/>
    </dgm:pt>
    <dgm:pt modelId="{56961E7C-1338-4BB1-BE16-8F4B59CCA84B}" type="pres">
      <dgm:prSet presAssocID="{A7C72647-90AE-42D8-BFF0-E5FD0499B8F6}" presName="LevelTwoTextNode" presStyleLbl="node3" presStyleIdx="6" presStyleCnt="9" custScaleX="326582" custLinFactNeighborY="20615">
        <dgm:presLayoutVars>
          <dgm:chPref val="3"/>
        </dgm:presLayoutVars>
      </dgm:prSet>
      <dgm:spPr/>
    </dgm:pt>
    <dgm:pt modelId="{53734DFE-A7EF-490E-B538-4A1B8A068BEA}" type="pres">
      <dgm:prSet presAssocID="{A7C72647-90AE-42D8-BFF0-E5FD0499B8F6}" presName="level3hierChild" presStyleCnt="0"/>
      <dgm:spPr/>
    </dgm:pt>
    <dgm:pt modelId="{AE69862E-F409-487A-B418-3C4A54DD6DEE}" type="pres">
      <dgm:prSet presAssocID="{8BD511CB-D444-49F5-A3F3-3A8AA7D682B6}" presName="conn2-1" presStyleLbl="parChTrans1D2" presStyleIdx="3" presStyleCnt="5"/>
      <dgm:spPr/>
    </dgm:pt>
    <dgm:pt modelId="{B743549C-0970-4F6B-B466-21B693B97FA8}" type="pres">
      <dgm:prSet presAssocID="{8BD511CB-D444-49F5-A3F3-3A8AA7D682B6}" presName="connTx" presStyleLbl="parChTrans1D2" presStyleIdx="3" presStyleCnt="5"/>
      <dgm:spPr/>
    </dgm:pt>
    <dgm:pt modelId="{54329BA7-A057-451D-B5C6-368D2B56B1C9}" type="pres">
      <dgm:prSet presAssocID="{BA9C2C81-FBE9-4987-8AB8-1E01815FA6B1}" presName="root2" presStyleCnt="0"/>
      <dgm:spPr/>
    </dgm:pt>
    <dgm:pt modelId="{1E81F4B6-07E2-4120-AA77-E795C5D0777C}" type="pres">
      <dgm:prSet presAssocID="{BA9C2C81-FBE9-4987-8AB8-1E01815FA6B1}" presName="LevelTwoTextNode" presStyleLbl="node2" presStyleIdx="3" presStyleCnt="5" custScaleX="229983" custLinFactNeighborX="-21601" custLinFactNeighborY="-39731">
        <dgm:presLayoutVars>
          <dgm:chPref val="3"/>
        </dgm:presLayoutVars>
      </dgm:prSet>
      <dgm:spPr/>
    </dgm:pt>
    <dgm:pt modelId="{17711574-E32F-4E87-B408-80CA0B3704F4}" type="pres">
      <dgm:prSet presAssocID="{BA9C2C81-FBE9-4987-8AB8-1E01815FA6B1}" presName="level3hierChild" presStyleCnt="0"/>
      <dgm:spPr/>
    </dgm:pt>
    <dgm:pt modelId="{819148ED-3F2C-4DE7-A0E4-7D6CAE9098E5}" type="pres">
      <dgm:prSet presAssocID="{20E0E2EA-7661-48B0-BADE-F9F63F5D9CFF}" presName="conn2-1" presStyleLbl="parChTrans1D3" presStyleIdx="7" presStyleCnt="9"/>
      <dgm:spPr/>
    </dgm:pt>
    <dgm:pt modelId="{D1D12ADA-FAC2-4EFB-B04B-D37B4477280E}" type="pres">
      <dgm:prSet presAssocID="{20E0E2EA-7661-48B0-BADE-F9F63F5D9CFF}" presName="connTx" presStyleLbl="parChTrans1D3" presStyleIdx="7" presStyleCnt="9"/>
      <dgm:spPr/>
    </dgm:pt>
    <dgm:pt modelId="{1FB825DA-D51A-483D-9D28-8117056D78DE}" type="pres">
      <dgm:prSet presAssocID="{5028FCF9-B4F4-4B2E-89B1-9FEE24BDC03C}" presName="root2" presStyleCnt="0"/>
      <dgm:spPr/>
    </dgm:pt>
    <dgm:pt modelId="{81414555-D17E-4986-8BDC-DD7AC98F6261}" type="pres">
      <dgm:prSet presAssocID="{5028FCF9-B4F4-4B2E-89B1-9FEE24BDC03C}" presName="LevelTwoTextNode" presStyleLbl="node3" presStyleIdx="7" presStyleCnt="9" custScaleX="325177" custLinFactNeighborY="20615">
        <dgm:presLayoutVars>
          <dgm:chPref val="3"/>
        </dgm:presLayoutVars>
      </dgm:prSet>
      <dgm:spPr/>
    </dgm:pt>
    <dgm:pt modelId="{6D1403A9-225F-4CCF-94D4-1E8D7CD445F7}" type="pres">
      <dgm:prSet presAssocID="{5028FCF9-B4F4-4B2E-89B1-9FEE24BDC03C}" presName="level3hierChild" presStyleCnt="0"/>
      <dgm:spPr/>
    </dgm:pt>
    <dgm:pt modelId="{62A40411-4D65-4642-8F3B-EA8BE4F463C8}" type="pres">
      <dgm:prSet presAssocID="{37C8B2E1-47BA-4883-9462-D7643C8FC8FE}" presName="conn2-1" presStyleLbl="parChTrans1D3" presStyleIdx="8" presStyleCnt="9"/>
      <dgm:spPr/>
    </dgm:pt>
    <dgm:pt modelId="{625B3C3E-D74D-42F4-B702-019757261DE5}" type="pres">
      <dgm:prSet presAssocID="{37C8B2E1-47BA-4883-9462-D7643C8FC8FE}" presName="connTx" presStyleLbl="parChTrans1D3" presStyleIdx="8" presStyleCnt="9"/>
      <dgm:spPr/>
    </dgm:pt>
    <dgm:pt modelId="{ECA45278-D02C-47CB-AB55-6687B8C73921}" type="pres">
      <dgm:prSet presAssocID="{7775428C-6B99-45D0-8A23-A072CE26D7C1}" presName="root2" presStyleCnt="0"/>
      <dgm:spPr/>
    </dgm:pt>
    <dgm:pt modelId="{10B85282-0240-4DA4-939C-4E1F1D08B73D}" type="pres">
      <dgm:prSet presAssocID="{7775428C-6B99-45D0-8A23-A072CE26D7C1}" presName="LevelTwoTextNode" presStyleLbl="node3" presStyleIdx="8" presStyleCnt="9" custScaleX="324005" custLinFactNeighborY="20615">
        <dgm:presLayoutVars>
          <dgm:chPref val="3"/>
        </dgm:presLayoutVars>
      </dgm:prSet>
      <dgm:spPr/>
    </dgm:pt>
    <dgm:pt modelId="{27A2733D-9BC6-4CEB-A956-DA2871261573}" type="pres">
      <dgm:prSet presAssocID="{7775428C-6B99-45D0-8A23-A072CE26D7C1}" presName="level3hierChild" presStyleCnt="0"/>
      <dgm:spPr/>
    </dgm:pt>
    <dgm:pt modelId="{4E9A3D4C-67E6-46C5-9838-88A100953624}" type="pres">
      <dgm:prSet presAssocID="{8034A5E1-48A4-41AD-97B6-0943B3822DF6}" presName="conn2-1" presStyleLbl="parChTrans1D2" presStyleIdx="4" presStyleCnt="5"/>
      <dgm:spPr/>
    </dgm:pt>
    <dgm:pt modelId="{21810BCE-DC86-45A7-9B43-07A60FC72DD1}" type="pres">
      <dgm:prSet presAssocID="{8034A5E1-48A4-41AD-97B6-0943B3822DF6}" presName="connTx" presStyleLbl="parChTrans1D2" presStyleIdx="4" presStyleCnt="5"/>
      <dgm:spPr/>
    </dgm:pt>
    <dgm:pt modelId="{D5B2D9DC-AA50-4226-8C12-CC7CF14081B1}" type="pres">
      <dgm:prSet presAssocID="{CA7E8184-0534-4D90-BE6B-5E26ED6AF447}" presName="root2" presStyleCnt="0"/>
      <dgm:spPr/>
    </dgm:pt>
    <dgm:pt modelId="{0665E0D0-E2B1-4642-9769-36DD2D56B82B}" type="pres">
      <dgm:prSet presAssocID="{CA7E8184-0534-4D90-BE6B-5E26ED6AF447}" presName="LevelTwoTextNode" presStyleLbl="node2" presStyleIdx="4" presStyleCnt="5" custScaleX="228745" custLinFactNeighborX="-21601" custLinFactNeighborY="707">
        <dgm:presLayoutVars>
          <dgm:chPref val="3"/>
        </dgm:presLayoutVars>
      </dgm:prSet>
      <dgm:spPr/>
    </dgm:pt>
    <dgm:pt modelId="{62C9F1BF-4D1D-46BF-BEB1-C3E552A68EFE}" type="pres">
      <dgm:prSet presAssocID="{CA7E8184-0534-4D90-BE6B-5E26ED6AF447}" presName="level3hierChild" presStyleCnt="0"/>
      <dgm:spPr/>
    </dgm:pt>
  </dgm:ptLst>
  <dgm:cxnLst>
    <dgm:cxn modelId="{4E00A304-F00A-4B0E-96FF-75DE6D4DCB53}" type="presOf" srcId="{510B7EF8-35FF-48FC-9221-90019889F534}" destId="{5FC6203F-844F-498D-A4D6-93425CE554DA}" srcOrd="1" destOrd="0" presId="urn:microsoft.com/office/officeart/2008/layout/HorizontalMultiLevelHierarchy"/>
    <dgm:cxn modelId="{161B1F05-D499-467D-B8E8-1814D1778F26}" type="presOf" srcId="{EF37ACF1-944A-4632-85F9-DFF581CB90C2}" destId="{93EA89D4-D263-458C-8D94-3B6FFFD026BE}" srcOrd="0" destOrd="0" presId="urn:microsoft.com/office/officeart/2008/layout/HorizontalMultiLevelHierarchy"/>
    <dgm:cxn modelId="{B292B309-B0AB-44B5-A939-6B2A6E64ABA9}" type="presOf" srcId="{B300ED39-3E40-434B-B2D3-FE1153927138}" destId="{2B60AB70-2FDA-45AD-B0D2-82D3E99287FF}" srcOrd="0" destOrd="0" presId="urn:microsoft.com/office/officeart/2008/layout/HorizontalMultiLevelHierarchy"/>
    <dgm:cxn modelId="{B5AB530A-54BE-4EF8-BD1F-EBF7E30F78AE}" type="presOf" srcId="{5B53C8E5-808A-48CC-BA5D-0D7547E22901}" destId="{E174E168-F979-4EE7-A2CF-0B99697008F5}" srcOrd="1" destOrd="0" presId="urn:microsoft.com/office/officeart/2008/layout/HorizontalMultiLevelHierarchy"/>
    <dgm:cxn modelId="{6545FA0A-D629-42A7-839C-F5839BB382D6}" type="presOf" srcId="{DF79F1F7-B227-4DEC-B9DF-FB89DDE906E0}" destId="{71522F56-322D-46F3-ACC7-CE3FBEA6019E}" srcOrd="1" destOrd="0" presId="urn:microsoft.com/office/officeart/2008/layout/HorizontalMultiLevelHierarchy"/>
    <dgm:cxn modelId="{F004820B-8B44-417F-98E6-D5A655DC3B90}" srcId="{367D0713-8AC1-49A1-8D1D-EAEE54705630}" destId="{4E3AF2D4-FE19-4537-8678-580E1B9E8C9E}" srcOrd="1" destOrd="0" parTransId="{F48A0C57-8417-4FE5-B4A4-49ABEE37C574}" sibTransId="{CCCC83CD-496D-4360-BE48-A61827584DB5}"/>
    <dgm:cxn modelId="{D1F0C10B-F9C9-4315-9A6F-87641EC355FC}" type="presOf" srcId="{4E3AF2D4-FE19-4537-8678-580E1B9E8C9E}" destId="{B9DBF6A6-61D8-4917-94B5-DB9377C7C94B}" srcOrd="0" destOrd="0" presId="urn:microsoft.com/office/officeart/2008/layout/HorizontalMultiLevelHierarchy"/>
    <dgm:cxn modelId="{6DC2670D-48D5-4779-9210-F2CD9E5E4FC0}" srcId="{497831D8-AFAB-42F8-A4C5-8F1BEEF20435}" destId="{BA9C2C81-FBE9-4987-8AB8-1E01815FA6B1}" srcOrd="3" destOrd="0" parTransId="{8BD511CB-D444-49F5-A3F3-3A8AA7D682B6}" sibTransId="{4B74355D-A7D2-49E8-9020-8EE8FF51C9CE}"/>
    <dgm:cxn modelId="{EC9C5010-B700-4A2D-BF89-41A7D7BB45FA}" type="presOf" srcId="{497831D8-AFAB-42F8-A4C5-8F1BEEF20435}" destId="{A9C531F4-3FF6-4140-8071-F74F41242F86}" srcOrd="0" destOrd="0" presId="urn:microsoft.com/office/officeart/2008/layout/HorizontalMultiLevelHierarchy"/>
    <dgm:cxn modelId="{A62ABC13-86C2-4F7F-A08D-EB1ADE7565D8}" type="presOf" srcId="{CC716CD6-7C05-4CA3-A65F-3FBFDF65913E}" destId="{6947E21A-157F-4341-AE86-F2AA36839A8D}" srcOrd="1" destOrd="0" presId="urn:microsoft.com/office/officeart/2008/layout/HorizontalMultiLevelHierarchy"/>
    <dgm:cxn modelId="{EBF6AB19-9B18-474D-B142-654B869D45CB}" type="presOf" srcId="{CC716CD6-7C05-4CA3-A65F-3FBFDF65913E}" destId="{D28FBAFF-501B-4485-8184-CD499FEECA54}" srcOrd="0" destOrd="0" presId="urn:microsoft.com/office/officeart/2008/layout/HorizontalMultiLevelHierarchy"/>
    <dgm:cxn modelId="{AD51BC22-AF9E-4E38-BEE5-225EECC2B29F}" type="presOf" srcId="{510B7EF8-35FF-48FC-9221-90019889F534}" destId="{B9490A98-8C79-4151-A8D2-FBD73F69CD1E}" srcOrd="0" destOrd="0" presId="urn:microsoft.com/office/officeart/2008/layout/HorizontalMultiLevelHierarchy"/>
    <dgm:cxn modelId="{2AABDC24-865E-4FD2-9DB5-B464271B8E22}" srcId="{18185107-398F-4482-89D4-97DA2C81BF2B}" destId="{E5D08E30-A540-460B-8D32-D4007B50606D}" srcOrd="0" destOrd="0" parTransId="{2141AF51-24BD-4155-BF96-F8BEA66D6415}" sibTransId="{3ABB089C-7552-4AD1-A71A-40F3B371D7F6}"/>
    <dgm:cxn modelId="{E5C5452A-F20F-4F49-986B-A9B1F88B7E5A}" srcId="{497831D8-AFAB-42F8-A4C5-8F1BEEF20435}" destId="{367D0713-8AC1-49A1-8D1D-EAEE54705630}" srcOrd="1" destOrd="0" parTransId="{DF79F1F7-B227-4DEC-B9DF-FB89DDE906E0}" sibTransId="{371CCC83-BBF0-4296-830E-ED0E76F0E01A}"/>
    <dgm:cxn modelId="{2B4FCD2F-3577-4171-9E04-11AE4B09A86F}" type="presOf" srcId="{8BD511CB-D444-49F5-A3F3-3A8AA7D682B6}" destId="{AE69862E-F409-487A-B418-3C4A54DD6DEE}" srcOrd="0" destOrd="0" presId="urn:microsoft.com/office/officeart/2008/layout/HorizontalMultiLevelHierarchy"/>
    <dgm:cxn modelId="{DCECC231-7617-47DF-A362-F43F1BBDE575}" type="presOf" srcId="{2141AF51-24BD-4155-BF96-F8BEA66D6415}" destId="{77A0250F-060C-4A7C-9815-9AED9BA957E4}" srcOrd="1" destOrd="0" presId="urn:microsoft.com/office/officeart/2008/layout/HorizontalMultiLevelHierarchy"/>
    <dgm:cxn modelId="{21E3ED31-53D5-4B65-A997-9900362D762E}" srcId="{BA9C2C81-FBE9-4987-8AB8-1E01815FA6B1}" destId="{7775428C-6B99-45D0-8A23-A072CE26D7C1}" srcOrd="1" destOrd="0" parTransId="{37C8B2E1-47BA-4883-9462-D7643C8FC8FE}" sibTransId="{79190A63-3EED-455D-B7BF-3F968D7419EF}"/>
    <dgm:cxn modelId="{89BD9434-6B5F-49B8-A7C7-62AFB491FD45}" type="presOf" srcId="{7775428C-6B99-45D0-8A23-A072CE26D7C1}" destId="{10B85282-0240-4DA4-939C-4E1F1D08B73D}" srcOrd="0" destOrd="0" presId="urn:microsoft.com/office/officeart/2008/layout/HorizontalMultiLevelHierarchy"/>
    <dgm:cxn modelId="{B0CC9537-BAA6-4080-8683-FDDECBFE5A32}" type="presOf" srcId="{AE349F09-804C-41EC-83C3-A3C2112331C0}" destId="{8F61EBAF-6562-45C2-AFE7-AACAD26FCBE6}" srcOrd="0" destOrd="0" presId="urn:microsoft.com/office/officeart/2008/layout/HorizontalMultiLevelHierarchy"/>
    <dgm:cxn modelId="{1595123E-1305-4FDB-B698-DB1F1139CBA9}" type="presOf" srcId="{DF79F1F7-B227-4DEC-B9DF-FB89DDE906E0}" destId="{47D64BF3-9B01-47B8-9DDA-1D79AAC8E504}" srcOrd="0" destOrd="0" presId="urn:microsoft.com/office/officeart/2008/layout/HorizontalMultiLevelHierarchy"/>
    <dgm:cxn modelId="{D5F0E461-3E67-4160-A98C-CA3FBCCA20DD}" type="presOf" srcId="{0C7CCB25-7630-4E5B-BB10-48FF1830CB05}" destId="{3C74AC46-B3C0-4FBA-BCBF-2148685828FC}" srcOrd="0" destOrd="0" presId="urn:microsoft.com/office/officeart/2008/layout/HorizontalMultiLevelHierarchy"/>
    <dgm:cxn modelId="{AADCEE42-CBF4-4118-B3BE-F96E99ACABFD}" srcId="{18185107-398F-4482-89D4-97DA2C81BF2B}" destId="{A7C72647-90AE-42D8-BFF0-E5FD0499B8F6}" srcOrd="1" destOrd="0" parTransId="{519E73E1-E878-49C5-BBF3-DE127F03408A}" sibTransId="{CE201A41-ED86-4F5C-B4FA-86319C504035}"/>
    <dgm:cxn modelId="{C2160064-0ED4-4F43-8E99-DE574116E774}" type="presOf" srcId="{E8653D38-870A-4736-9EE3-AA4E48F18B88}" destId="{ECD9570B-AEB5-4259-96B1-CBA09282FF4E}" srcOrd="0" destOrd="0" presId="urn:microsoft.com/office/officeart/2008/layout/HorizontalMultiLevelHierarchy"/>
    <dgm:cxn modelId="{4870DF65-0D13-4B7E-8AC8-F175CAE04E6D}" type="presOf" srcId="{20E0E2EA-7661-48B0-BADE-F9F63F5D9CFF}" destId="{D1D12ADA-FAC2-4EFB-B04B-D37B4477280E}" srcOrd="1" destOrd="0" presId="urn:microsoft.com/office/officeart/2008/layout/HorizontalMultiLevelHierarchy"/>
    <dgm:cxn modelId="{DC1D8266-9F27-492D-A3FF-A2EF07D13290}" type="presOf" srcId="{27291164-BF0C-4E27-9A57-6D0BCC613110}" destId="{85DAB7ED-134F-4093-AAA4-48E610A140BE}" srcOrd="1" destOrd="0" presId="urn:microsoft.com/office/officeart/2008/layout/HorizontalMultiLevelHierarchy"/>
    <dgm:cxn modelId="{4259AD47-3CBB-47E3-8415-CB7B170EFF85}" type="presOf" srcId="{367D0713-8AC1-49A1-8D1D-EAEE54705630}" destId="{104C8B40-1030-4764-B45B-9DA5F0866B43}" srcOrd="0" destOrd="0" presId="urn:microsoft.com/office/officeart/2008/layout/HorizontalMultiLevelHierarchy"/>
    <dgm:cxn modelId="{83922650-15FE-4BA0-ABEA-1BC347358699}" srcId="{497831D8-AFAB-42F8-A4C5-8F1BEEF20435}" destId="{5F014E57-5A34-49A0-AE49-B0D5D735A376}" srcOrd="0" destOrd="0" parTransId="{5B53C8E5-808A-48CC-BA5D-0D7547E22901}" sibTransId="{AFE57484-6DB8-4EB5-8567-32BBEBB2199D}"/>
    <dgm:cxn modelId="{CEDA2D73-EBF2-4EB2-B807-EC5BD443F415}" type="presOf" srcId="{F48A0C57-8417-4FE5-B4A4-49ABEE37C574}" destId="{0FE4A6DA-4F79-42B2-893C-E4D7CA1FB77F}" srcOrd="1" destOrd="0" presId="urn:microsoft.com/office/officeart/2008/layout/HorizontalMultiLevelHierarchy"/>
    <dgm:cxn modelId="{69E5BE57-5C50-4100-B402-52578CD22E86}" type="presOf" srcId="{8034A5E1-48A4-41AD-97B6-0943B3822DF6}" destId="{21810BCE-DC86-45A7-9B43-07A60FC72DD1}" srcOrd="1" destOrd="0" presId="urn:microsoft.com/office/officeart/2008/layout/HorizontalMultiLevelHierarchy"/>
    <dgm:cxn modelId="{D18FFE77-80B6-401A-B71C-BD0874AB1B6F}" type="presOf" srcId="{2141AF51-24BD-4155-BF96-F8BEA66D6415}" destId="{E56B9EFB-6BA0-482B-80E0-B9B0D8CEB272}" srcOrd="0" destOrd="0" presId="urn:microsoft.com/office/officeart/2008/layout/HorizontalMultiLevelHierarchy"/>
    <dgm:cxn modelId="{B06CC358-E08E-4511-BA3C-03C6367F7374}" srcId="{367D0713-8AC1-49A1-8D1D-EAEE54705630}" destId="{E8653D38-870A-4736-9EE3-AA4E48F18B88}" srcOrd="0" destOrd="0" parTransId="{27291164-BF0C-4E27-9A57-6D0BCC613110}" sibTransId="{D458711E-9EDE-49DF-A4BB-49374D234DC7}"/>
    <dgm:cxn modelId="{8C0D5E5A-956E-45C3-A393-FF81C9FDCDF4}" srcId="{5F014E57-5A34-49A0-AE49-B0D5D735A376}" destId="{41060EBE-5015-4EF0-A9C7-311EF84D95FF}" srcOrd="1" destOrd="0" parTransId="{CC716CD6-7C05-4CA3-A65F-3FBFDF65913E}" sibTransId="{A0D44D24-BA89-48F9-879F-35BED503CBA5}"/>
    <dgm:cxn modelId="{26A0467A-0D73-4764-B3B8-5E56E2AF9669}" type="presOf" srcId="{20E0E2EA-7661-48B0-BADE-F9F63F5D9CFF}" destId="{819148ED-3F2C-4DE7-A0E4-7D6CAE9098E5}" srcOrd="0" destOrd="0" presId="urn:microsoft.com/office/officeart/2008/layout/HorizontalMultiLevelHierarchy"/>
    <dgm:cxn modelId="{D1932D7D-48FF-49D9-B9DC-700072D37197}" srcId="{5F014E57-5A34-49A0-AE49-B0D5D735A376}" destId="{EF37ACF1-944A-4632-85F9-DFF581CB90C2}" srcOrd="0" destOrd="0" parTransId="{0C7CCB25-7630-4E5B-BB10-48FF1830CB05}" sibTransId="{66AAA9E5-0A99-42E9-911A-332B7DFDED64}"/>
    <dgm:cxn modelId="{C218277E-814C-4461-ADA4-38088400449A}" srcId="{497831D8-AFAB-42F8-A4C5-8F1BEEF20435}" destId="{CA7E8184-0534-4D90-BE6B-5E26ED6AF447}" srcOrd="4" destOrd="0" parTransId="{8034A5E1-48A4-41AD-97B6-0943B3822DF6}" sibTransId="{98D821AB-4BDA-4857-A16C-81F592B0B06D}"/>
    <dgm:cxn modelId="{6C7C5C84-A5BA-4726-BEE9-20C091BBF80F}" type="presOf" srcId="{8BD511CB-D444-49F5-A3F3-3A8AA7D682B6}" destId="{B743549C-0970-4F6B-B466-21B693B97FA8}" srcOrd="1" destOrd="0" presId="urn:microsoft.com/office/officeart/2008/layout/HorizontalMultiLevelHierarchy"/>
    <dgm:cxn modelId="{D8CE1985-BCE6-4FB0-9CC6-35A0C61DE851}" srcId="{497831D8-AFAB-42F8-A4C5-8F1BEEF20435}" destId="{18185107-398F-4482-89D4-97DA2C81BF2B}" srcOrd="2" destOrd="0" parTransId="{D5E3E168-A23D-4DA3-9595-B5DEC2E6686B}" sibTransId="{EABAC7AC-E8B2-465B-A144-912DAD00D615}"/>
    <dgm:cxn modelId="{54216986-9FB1-4CA9-BD30-EA59813C1BF5}" type="presOf" srcId="{D5E3E168-A23D-4DA3-9595-B5DEC2E6686B}" destId="{CC742295-AB3B-44A1-9C0D-3D2AA4A7BE3D}" srcOrd="1" destOrd="0" presId="urn:microsoft.com/office/officeart/2008/layout/HorizontalMultiLevelHierarchy"/>
    <dgm:cxn modelId="{B9351F89-2022-4A87-8340-9A9AD23817F4}" type="presOf" srcId="{5028FCF9-B4F4-4B2E-89B1-9FEE24BDC03C}" destId="{81414555-D17E-4986-8BDC-DD7AC98F6261}" srcOrd="0" destOrd="0" presId="urn:microsoft.com/office/officeart/2008/layout/HorizontalMultiLevelHierarchy"/>
    <dgm:cxn modelId="{585D4C8C-8D8D-46CF-80BB-A183D8FE7B45}" type="presOf" srcId="{519E73E1-E878-49C5-BBF3-DE127F03408A}" destId="{CABF80DE-5C9E-44E8-8278-03EF98910DE8}" srcOrd="0" destOrd="0" presId="urn:microsoft.com/office/officeart/2008/layout/HorizontalMultiLevelHierarchy"/>
    <dgm:cxn modelId="{653A5194-A4BA-4404-A880-4D11EF026CFB}" srcId="{367D0713-8AC1-49A1-8D1D-EAEE54705630}" destId="{B300ED39-3E40-434B-B2D3-FE1153927138}" srcOrd="2" destOrd="0" parTransId="{510B7EF8-35FF-48FC-9221-90019889F534}" sibTransId="{E133D315-8A70-470E-951A-6E1930B34B5D}"/>
    <dgm:cxn modelId="{7A693596-A724-4683-9C6C-15FE0BD1BDF4}" type="presOf" srcId="{41060EBE-5015-4EF0-A9C7-311EF84D95FF}" destId="{3239D1A1-9F05-4781-B672-7E3517096067}" srcOrd="0" destOrd="0" presId="urn:microsoft.com/office/officeart/2008/layout/HorizontalMultiLevelHierarchy"/>
    <dgm:cxn modelId="{63014A96-BBA3-4986-941B-2DC30DF1EF6A}" srcId="{AE349F09-804C-41EC-83C3-A3C2112331C0}" destId="{497831D8-AFAB-42F8-A4C5-8F1BEEF20435}" srcOrd="0" destOrd="0" parTransId="{D6738C11-4033-414A-83B4-A3ADBB098127}" sibTransId="{863AF58A-56CF-48CE-B128-5997620B2D83}"/>
    <dgm:cxn modelId="{05EC9296-15AA-48A0-9B4D-F0F95215F014}" type="presOf" srcId="{D5E3E168-A23D-4DA3-9595-B5DEC2E6686B}" destId="{7BA24889-37BA-459C-9702-9C2631F2F25D}" srcOrd="0" destOrd="0" presId="urn:microsoft.com/office/officeart/2008/layout/HorizontalMultiLevelHierarchy"/>
    <dgm:cxn modelId="{7FB28B9D-22AB-499A-BAAD-6852F14C53C5}" srcId="{BA9C2C81-FBE9-4987-8AB8-1E01815FA6B1}" destId="{5028FCF9-B4F4-4B2E-89B1-9FEE24BDC03C}" srcOrd="0" destOrd="0" parTransId="{20E0E2EA-7661-48B0-BADE-F9F63F5D9CFF}" sibTransId="{4033C423-FCC6-4518-A4FF-5798F8C1A83F}"/>
    <dgm:cxn modelId="{0CC1F5AC-6A5B-41C5-A71A-4E109CC68E89}" type="presOf" srcId="{37C8B2E1-47BA-4883-9462-D7643C8FC8FE}" destId="{625B3C3E-D74D-42F4-B702-019757261DE5}" srcOrd="1" destOrd="0" presId="urn:microsoft.com/office/officeart/2008/layout/HorizontalMultiLevelHierarchy"/>
    <dgm:cxn modelId="{A1FF9AAD-6419-498E-99DC-F2A5FEEAA65F}" type="presOf" srcId="{27291164-BF0C-4E27-9A57-6D0BCC613110}" destId="{F4AAB3E2-3EF9-4442-B0F4-78B64B5E5205}" srcOrd="0" destOrd="0" presId="urn:microsoft.com/office/officeart/2008/layout/HorizontalMultiLevelHierarchy"/>
    <dgm:cxn modelId="{ED1BDCB6-B5CF-4845-A682-2B507CD65569}" type="presOf" srcId="{5F014E57-5A34-49A0-AE49-B0D5D735A376}" destId="{9C9B05E7-4F4F-40B7-87A3-67C717CE89F9}" srcOrd="0" destOrd="0" presId="urn:microsoft.com/office/officeart/2008/layout/HorizontalMultiLevelHierarchy"/>
    <dgm:cxn modelId="{E5020EBD-14AD-4166-BBB3-BFE362A25C7E}" type="presOf" srcId="{8034A5E1-48A4-41AD-97B6-0943B3822DF6}" destId="{4E9A3D4C-67E6-46C5-9838-88A100953624}" srcOrd="0" destOrd="0" presId="urn:microsoft.com/office/officeart/2008/layout/HorizontalMultiLevelHierarchy"/>
    <dgm:cxn modelId="{E661A4C7-0CCE-4718-977C-7719ADEB5113}" type="presOf" srcId="{BA9C2C81-FBE9-4987-8AB8-1E01815FA6B1}" destId="{1E81F4B6-07E2-4120-AA77-E795C5D0777C}" srcOrd="0" destOrd="0" presId="urn:microsoft.com/office/officeart/2008/layout/HorizontalMultiLevelHierarchy"/>
    <dgm:cxn modelId="{CEBEE4CE-C40C-4794-A559-4AB20C941D6A}" type="presOf" srcId="{F48A0C57-8417-4FE5-B4A4-49ABEE37C574}" destId="{DD13875E-E182-4344-8470-E0A19D61164A}" srcOrd="0" destOrd="0" presId="urn:microsoft.com/office/officeart/2008/layout/HorizontalMultiLevelHierarchy"/>
    <dgm:cxn modelId="{C1261ED1-B033-42BB-B5F0-CA9C99D319E7}" type="presOf" srcId="{37C8B2E1-47BA-4883-9462-D7643C8FC8FE}" destId="{62A40411-4D65-4642-8F3B-EA8BE4F463C8}" srcOrd="0" destOrd="0" presId="urn:microsoft.com/office/officeart/2008/layout/HorizontalMultiLevelHierarchy"/>
    <dgm:cxn modelId="{CCD624D2-1097-417E-A148-3B4B7779070F}" type="presOf" srcId="{CA7E8184-0534-4D90-BE6B-5E26ED6AF447}" destId="{0665E0D0-E2B1-4642-9769-36DD2D56B82B}" srcOrd="0" destOrd="0" presId="urn:microsoft.com/office/officeart/2008/layout/HorizontalMultiLevelHierarchy"/>
    <dgm:cxn modelId="{CAB71DDA-B245-447C-82E8-F7896754332C}" type="presOf" srcId="{519E73E1-E878-49C5-BBF3-DE127F03408A}" destId="{18DE833E-E721-4AC3-9CAF-EB8DBA162288}" srcOrd="1" destOrd="0" presId="urn:microsoft.com/office/officeart/2008/layout/HorizontalMultiLevelHierarchy"/>
    <dgm:cxn modelId="{EC66EFDD-6A4C-408F-B061-825944CA2738}" type="presOf" srcId="{E5D08E30-A540-460B-8D32-D4007B50606D}" destId="{9DED3CA2-B62E-4400-89B5-D6E0B4B911EF}" srcOrd="0" destOrd="0" presId="urn:microsoft.com/office/officeart/2008/layout/HorizontalMultiLevelHierarchy"/>
    <dgm:cxn modelId="{F47420E5-1CA2-474A-8DA5-08E9DE04588E}" type="presOf" srcId="{A7C72647-90AE-42D8-BFF0-E5FD0499B8F6}" destId="{56961E7C-1338-4BB1-BE16-8F4B59CCA84B}" srcOrd="0" destOrd="0" presId="urn:microsoft.com/office/officeart/2008/layout/HorizontalMultiLevelHierarchy"/>
    <dgm:cxn modelId="{5A203CEB-0626-450E-8F6A-AF51151DBC3D}" type="presOf" srcId="{5B53C8E5-808A-48CC-BA5D-0D7547E22901}" destId="{DFBCEA48-D7B7-4D58-A7CD-FC47B76B8E50}" srcOrd="0" destOrd="0" presId="urn:microsoft.com/office/officeart/2008/layout/HorizontalMultiLevelHierarchy"/>
    <dgm:cxn modelId="{730A0FF5-A370-489F-A4B3-B520DD687CA4}" type="presOf" srcId="{0C7CCB25-7630-4E5B-BB10-48FF1830CB05}" destId="{0EF7E038-D376-4B9E-9C70-D961A502A389}" srcOrd="1" destOrd="0" presId="urn:microsoft.com/office/officeart/2008/layout/HorizontalMultiLevelHierarchy"/>
    <dgm:cxn modelId="{4D96B9F8-59D8-4410-9FE4-E349B7EC278D}" type="presOf" srcId="{18185107-398F-4482-89D4-97DA2C81BF2B}" destId="{F97337F9-12D5-4A6B-B99F-EF4F4D533DDD}" srcOrd="0" destOrd="0" presId="urn:microsoft.com/office/officeart/2008/layout/HorizontalMultiLevelHierarchy"/>
    <dgm:cxn modelId="{1B0A3CCF-3C7B-47E1-979E-AC85B10BC808}" type="presParOf" srcId="{8F61EBAF-6562-45C2-AFE7-AACAD26FCBE6}" destId="{16FE8B04-462C-4C67-AF0F-8F1E1A7AA03E}" srcOrd="0" destOrd="0" presId="urn:microsoft.com/office/officeart/2008/layout/HorizontalMultiLevelHierarchy"/>
    <dgm:cxn modelId="{7508A9DE-D6E5-4A81-AF8B-6B83EE27C6E0}" type="presParOf" srcId="{16FE8B04-462C-4C67-AF0F-8F1E1A7AA03E}" destId="{A9C531F4-3FF6-4140-8071-F74F41242F86}" srcOrd="0" destOrd="0" presId="urn:microsoft.com/office/officeart/2008/layout/HorizontalMultiLevelHierarchy"/>
    <dgm:cxn modelId="{30585CED-778C-4FFF-B37A-4AA747B031CC}" type="presParOf" srcId="{16FE8B04-462C-4C67-AF0F-8F1E1A7AA03E}" destId="{A9DC33E6-1090-4CFB-8FE1-EA4600988D72}" srcOrd="1" destOrd="0" presId="urn:microsoft.com/office/officeart/2008/layout/HorizontalMultiLevelHierarchy"/>
    <dgm:cxn modelId="{B2B7DD3D-6F23-44E9-B1A1-E4E04329C939}" type="presParOf" srcId="{A9DC33E6-1090-4CFB-8FE1-EA4600988D72}" destId="{DFBCEA48-D7B7-4D58-A7CD-FC47B76B8E50}" srcOrd="0" destOrd="0" presId="urn:microsoft.com/office/officeart/2008/layout/HorizontalMultiLevelHierarchy"/>
    <dgm:cxn modelId="{2FE3C795-5792-48DE-8C12-9F2F9E90C99D}" type="presParOf" srcId="{DFBCEA48-D7B7-4D58-A7CD-FC47B76B8E50}" destId="{E174E168-F979-4EE7-A2CF-0B99697008F5}" srcOrd="0" destOrd="0" presId="urn:microsoft.com/office/officeart/2008/layout/HorizontalMultiLevelHierarchy"/>
    <dgm:cxn modelId="{291B8B10-1AE1-4186-BDB8-B919F1AB0584}" type="presParOf" srcId="{A9DC33E6-1090-4CFB-8FE1-EA4600988D72}" destId="{D7766F9A-95C3-4578-8722-FD46DE1A85B4}" srcOrd="1" destOrd="0" presId="urn:microsoft.com/office/officeart/2008/layout/HorizontalMultiLevelHierarchy"/>
    <dgm:cxn modelId="{FD66C4E7-DFE5-45DC-AC56-4C4AD29CAEB8}" type="presParOf" srcId="{D7766F9A-95C3-4578-8722-FD46DE1A85B4}" destId="{9C9B05E7-4F4F-40B7-87A3-67C717CE89F9}" srcOrd="0" destOrd="0" presId="urn:microsoft.com/office/officeart/2008/layout/HorizontalMultiLevelHierarchy"/>
    <dgm:cxn modelId="{883BBA88-99AE-41E9-AAAE-6CAEA5E351E5}" type="presParOf" srcId="{D7766F9A-95C3-4578-8722-FD46DE1A85B4}" destId="{9B4C4852-82D1-40DB-BF37-D732C1C11EB3}" srcOrd="1" destOrd="0" presId="urn:microsoft.com/office/officeart/2008/layout/HorizontalMultiLevelHierarchy"/>
    <dgm:cxn modelId="{D1D48B4F-F7A0-42E8-AC6C-5A2FDA45A551}" type="presParOf" srcId="{9B4C4852-82D1-40DB-BF37-D732C1C11EB3}" destId="{3C74AC46-B3C0-4FBA-BCBF-2148685828FC}" srcOrd="0" destOrd="0" presId="urn:microsoft.com/office/officeart/2008/layout/HorizontalMultiLevelHierarchy"/>
    <dgm:cxn modelId="{161E0908-A604-47DF-9B8D-097F6BFDEE4C}" type="presParOf" srcId="{3C74AC46-B3C0-4FBA-BCBF-2148685828FC}" destId="{0EF7E038-D376-4B9E-9C70-D961A502A389}" srcOrd="0" destOrd="0" presId="urn:microsoft.com/office/officeart/2008/layout/HorizontalMultiLevelHierarchy"/>
    <dgm:cxn modelId="{11E98197-D307-4738-A959-24B1F02ADCB6}" type="presParOf" srcId="{9B4C4852-82D1-40DB-BF37-D732C1C11EB3}" destId="{5C272BA3-2C7B-45D3-9EBC-2AECB42D0EB3}" srcOrd="1" destOrd="0" presId="urn:microsoft.com/office/officeart/2008/layout/HorizontalMultiLevelHierarchy"/>
    <dgm:cxn modelId="{5B56B3E2-5C76-49E0-8179-089CD150C670}" type="presParOf" srcId="{5C272BA3-2C7B-45D3-9EBC-2AECB42D0EB3}" destId="{93EA89D4-D263-458C-8D94-3B6FFFD026BE}" srcOrd="0" destOrd="0" presId="urn:microsoft.com/office/officeart/2008/layout/HorizontalMultiLevelHierarchy"/>
    <dgm:cxn modelId="{97B6388C-51F3-4B98-AD6E-E04F7E237811}" type="presParOf" srcId="{5C272BA3-2C7B-45D3-9EBC-2AECB42D0EB3}" destId="{A99A876B-B1C0-4A65-A403-58848E64BFEC}" srcOrd="1" destOrd="0" presId="urn:microsoft.com/office/officeart/2008/layout/HorizontalMultiLevelHierarchy"/>
    <dgm:cxn modelId="{672FFE51-A618-4AC0-93BB-D41266DF2520}" type="presParOf" srcId="{9B4C4852-82D1-40DB-BF37-D732C1C11EB3}" destId="{D28FBAFF-501B-4485-8184-CD499FEECA54}" srcOrd="2" destOrd="0" presId="urn:microsoft.com/office/officeart/2008/layout/HorizontalMultiLevelHierarchy"/>
    <dgm:cxn modelId="{7B876C2B-8193-4F8B-B51B-A08783B122D0}" type="presParOf" srcId="{D28FBAFF-501B-4485-8184-CD499FEECA54}" destId="{6947E21A-157F-4341-AE86-F2AA36839A8D}" srcOrd="0" destOrd="0" presId="urn:microsoft.com/office/officeart/2008/layout/HorizontalMultiLevelHierarchy"/>
    <dgm:cxn modelId="{F14F14A4-F258-41B4-B75F-14DC52298333}" type="presParOf" srcId="{9B4C4852-82D1-40DB-BF37-D732C1C11EB3}" destId="{16D31761-8DF6-450B-B166-A47A56DBDD09}" srcOrd="3" destOrd="0" presId="urn:microsoft.com/office/officeart/2008/layout/HorizontalMultiLevelHierarchy"/>
    <dgm:cxn modelId="{D0396D84-4E11-49B5-8ACB-6D40F8E98903}" type="presParOf" srcId="{16D31761-8DF6-450B-B166-A47A56DBDD09}" destId="{3239D1A1-9F05-4781-B672-7E3517096067}" srcOrd="0" destOrd="0" presId="urn:microsoft.com/office/officeart/2008/layout/HorizontalMultiLevelHierarchy"/>
    <dgm:cxn modelId="{45085436-DA77-48EF-8259-A7609C813BD6}" type="presParOf" srcId="{16D31761-8DF6-450B-B166-A47A56DBDD09}" destId="{087E4C86-7D80-4AA3-ADFA-E6B6917858D8}" srcOrd="1" destOrd="0" presId="urn:microsoft.com/office/officeart/2008/layout/HorizontalMultiLevelHierarchy"/>
    <dgm:cxn modelId="{67D5F317-AB57-423A-AFED-034381AB12DA}" type="presParOf" srcId="{A9DC33E6-1090-4CFB-8FE1-EA4600988D72}" destId="{47D64BF3-9B01-47B8-9DDA-1D79AAC8E504}" srcOrd="2" destOrd="0" presId="urn:microsoft.com/office/officeart/2008/layout/HorizontalMultiLevelHierarchy"/>
    <dgm:cxn modelId="{7E174E17-93F0-4686-887A-070C8AEC83F1}" type="presParOf" srcId="{47D64BF3-9B01-47B8-9DDA-1D79AAC8E504}" destId="{71522F56-322D-46F3-ACC7-CE3FBEA6019E}" srcOrd="0" destOrd="0" presId="urn:microsoft.com/office/officeart/2008/layout/HorizontalMultiLevelHierarchy"/>
    <dgm:cxn modelId="{188AF08D-1C87-4CF5-8555-554F0F8642F1}" type="presParOf" srcId="{A9DC33E6-1090-4CFB-8FE1-EA4600988D72}" destId="{3DF5F45D-A4B8-4D32-BE13-99891F8FB1C0}" srcOrd="3" destOrd="0" presId="urn:microsoft.com/office/officeart/2008/layout/HorizontalMultiLevelHierarchy"/>
    <dgm:cxn modelId="{8FE7B314-ADB7-488B-AB19-A861CD69E55B}" type="presParOf" srcId="{3DF5F45D-A4B8-4D32-BE13-99891F8FB1C0}" destId="{104C8B40-1030-4764-B45B-9DA5F0866B43}" srcOrd="0" destOrd="0" presId="urn:microsoft.com/office/officeart/2008/layout/HorizontalMultiLevelHierarchy"/>
    <dgm:cxn modelId="{C447FF37-4187-414E-8F27-895810B730E5}" type="presParOf" srcId="{3DF5F45D-A4B8-4D32-BE13-99891F8FB1C0}" destId="{24549F81-98B1-4D28-B6F9-F57BCAC9AD25}" srcOrd="1" destOrd="0" presId="urn:microsoft.com/office/officeart/2008/layout/HorizontalMultiLevelHierarchy"/>
    <dgm:cxn modelId="{F4871499-CDAA-474F-9E2C-E6FDC8CF3AFB}" type="presParOf" srcId="{24549F81-98B1-4D28-B6F9-F57BCAC9AD25}" destId="{F4AAB3E2-3EF9-4442-B0F4-78B64B5E5205}" srcOrd="0" destOrd="0" presId="urn:microsoft.com/office/officeart/2008/layout/HorizontalMultiLevelHierarchy"/>
    <dgm:cxn modelId="{B573C87D-075B-4BD4-A320-FA10349B947E}" type="presParOf" srcId="{F4AAB3E2-3EF9-4442-B0F4-78B64B5E5205}" destId="{85DAB7ED-134F-4093-AAA4-48E610A140BE}" srcOrd="0" destOrd="0" presId="urn:microsoft.com/office/officeart/2008/layout/HorizontalMultiLevelHierarchy"/>
    <dgm:cxn modelId="{D1AEBACD-8D73-4CF6-A07D-2D88B3067089}" type="presParOf" srcId="{24549F81-98B1-4D28-B6F9-F57BCAC9AD25}" destId="{1F00236A-3D90-4242-B120-D841A410EBF3}" srcOrd="1" destOrd="0" presId="urn:microsoft.com/office/officeart/2008/layout/HorizontalMultiLevelHierarchy"/>
    <dgm:cxn modelId="{8D823212-C62D-493E-B7E7-A45E264AAFC1}" type="presParOf" srcId="{1F00236A-3D90-4242-B120-D841A410EBF3}" destId="{ECD9570B-AEB5-4259-96B1-CBA09282FF4E}" srcOrd="0" destOrd="0" presId="urn:microsoft.com/office/officeart/2008/layout/HorizontalMultiLevelHierarchy"/>
    <dgm:cxn modelId="{7724F732-1C29-444E-AD4A-780CACB143C1}" type="presParOf" srcId="{1F00236A-3D90-4242-B120-D841A410EBF3}" destId="{3AA8CEE6-5ED6-44F4-BCC8-53E02A8DFE36}" srcOrd="1" destOrd="0" presId="urn:microsoft.com/office/officeart/2008/layout/HorizontalMultiLevelHierarchy"/>
    <dgm:cxn modelId="{CD6DF26B-FC16-4A4A-8CAB-89D36B49287B}" type="presParOf" srcId="{24549F81-98B1-4D28-B6F9-F57BCAC9AD25}" destId="{DD13875E-E182-4344-8470-E0A19D61164A}" srcOrd="2" destOrd="0" presId="urn:microsoft.com/office/officeart/2008/layout/HorizontalMultiLevelHierarchy"/>
    <dgm:cxn modelId="{AD306433-F2FC-47B4-9FEE-B130D2A28BB2}" type="presParOf" srcId="{DD13875E-E182-4344-8470-E0A19D61164A}" destId="{0FE4A6DA-4F79-42B2-893C-E4D7CA1FB77F}" srcOrd="0" destOrd="0" presId="urn:microsoft.com/office/officeart/2008/layout/HorizontalMultiLevelHierarchy"/>
    <dgm:cxn modelId="{1F37F8FC-F21B-42BA-A3B1-D65A0CF49209}" type="presParOf" srcId="{24549F81-98B1-4D28-B6F9-F57BCAC9AD25}" destId="{4C4AF166-0CF9-4E64-8CCE-0944F72AA9EC}" srcOrd="3" destOrd="0" presId="urn:microsoft.com/office/officeart/2008/layout/HorizontalMultiLevelHierarchy"/>
    <dgm:cxn modelId="{6CDC8B44-5707-4682-B844-F1E40480ECE3}" type="presParOf" srcId="{4C4AF166-0CF9-4E64-8CCE-0944F72AA9EC}" destId="{B9DBF6A6-61D8-4917-94B5-DB9377C7C94B}" srcOrd="0" destOrd="0" presId="urn:microsoft.com/office/officeart/2008/layout/HorizontalMultiLevelHierarchy"/>
    <dgm:cxn modelId="{EB1BCD84-4222-42E5-AC1D-9390A4D3BC06}" type="presParOf" srcId="{4C4AF166-0CF9-4E64-8CCE-0944F72AA9EC}" destId="{79779700-5045-47B4-ABAA-B8E9CFB016E5}" srcOrd="1" destOrd="0" presId="urn:microsoft.com/office/officeart/2008/layout/HorizontalMultiLevelHierarchy"/>
    <dgm:cxn modelId="{5E489FF4-CD60-48E0-BE62-12AE69A1762E}" type="presParOf" srcId="{24549F81-98B1-4D28-B6F9-F57BCAC9AD25}" destId="{B9490A98-8C79-4151-A8D2-FBD73F69CD1E}" srcOrd="4" destOrd="0" presId="urn:microsoft.com/office/officeart/2008/layout/HorizontalMultiLevelHierarchy"/>
    <dgm:cxn modelId="{ABC35373-8273-4853-BC3C-376D33D2102C}" type="presParOf" srcId="{B9490A98-8C79-4151-A8D2-FBD73F69CD1E}" destId="{5FC6203F-844F-498D-A4D6-93425CE554DA}" srcOrd="0" destOrd="0" presId="urn:microsoft.com/office/officeart/2008/layout/HorizontalMultiLevelHierarchy"/>
    <dgm:cxn modelId="{808844CD-2214-478C-BDD9-08436E01CC63}" type="presParOf" srcId="{24549F81-98B1-4D28-B6F9-F57BCAC9AD25}" destId="{187CABDB-4F90-4E84-9F8C-E150E7AB1D1E}" srcOrd="5" destOrd="0" presId="urn:microsoft.com/office/officeart/2008/layout/HorizontalMultiLevelHierarchy"/>
    <dgm:cxn modelId="{BE646D2F-F6C3-43A8-943C-3B2AB51A9FDC}" type="presParOf" srcId="{187CABDB-4F90-4E84-9F8C-E150E7AB1D1E}" destId="{2B60AB70-2FDA-45AD-B0D2-82D3E99287FF}" srcOrd="0" destOrd="0" presId="urn:microsoft.com/office/officeart/2008/layout/HorizontalMultiLevelHierarchy"/>
    <dgm:cxn modelId="{1E334205-EE8A-4E8B-8C31-004FFA1F40A8}" type="presParOf" srcId="{187CABDB-4F90-4E84-9F8C-E150E7AB1D1E}" destId="{967B4CC5-3BFD-4F05-837C-32762A46E0FB}" srcOrd="1" destOrd="0" presId="urn:microsoft.com/office/officeart/2008/layout/HorizontalMultiLevelHierarchy"/>
    <dgm:cxn modelId="{59534830-5635-4820-96CC-8FDBD8EDD859}" type="presParOf" srcId="{A9DC33E6-1090-4CFB-8FE1-EA4600988D72}" destId="{7BA24889-37BA-459C-9702-9C2631F2F25D}" srcOrd="4" destOrd="0" presId="urn:microsoft.com/office/officeart/2008/layout/HorizontalMultiLevelHierarchy"/>
    <dgm:cxn modelId="{8120F083-7FC1-4355-97E1-6BA9F4E6F19E}" type="presParOf" srcId="{7BA24889-37BA-459C-9702-9C2631F2F25D}" destId="{CC742295-AB3B-44A1-9C0D-3D2AA4A7BE3D}" srcOrd="0" destOrd="0" presId="urn:microsoft.com/office/officeart/2008/layout/HorizontalMultiLevelHierarchy"/>
    <dgm:cxn modelId="{C6D927EB-A25A-499D-A2D5-B2B3E7FBCB54}" type="presParOf" srcId="{A9DC33E6-1090-4CFB-8FE1-EA4600988D72}" destId="{726CE85C-257A-4368-AAE9-5E0A8CA69C21}" srcOrd="5" destOrd="0" presId="urn:microsoft.com/office/officeart/2008/layout/HorizontalMultiLevelHierarchy"/>
    <dgm:cxn modelId="{F946BBEE-A3B9-4E82-B183-F878A903DBC3}" type="presParOf" srcId="{726CE85C-257A-4368-AAE9-5E0A8CA69C21}" destId="{F97337F9-12D5-4A6B-B99F-EF4F4D533DDD}" srcOrd="0" destOrd="0" presId="urn:microsoft.com/office/officeart/2008/layout/HorizontalMultiLevelHierarchy"/>
    <dgm:cxn modelId="{B3E865B7-0844-4181-8C67-CCD419AA32D3}" type="presParOf" srcId="{726CE85C-257A-4368-AAE9-5E0A8CA69C21}" destId="{BAACF1F7-62E4-44C4-BA1A-D5E7316B172D}" srcOrd="1" destOrd="0" presId="urn:microsoft.com/office/officeart/2008/layout/HorizontalMultiLevelHierarchy"/>
    <dgm:cxn modelId="{182C7B29-C95E-4C7A-A79A-37A276223186}" type="presParOf" srcId="{BAACF1F7-62E4-44C4-BA1A-D5E7316B172D}" destId="{E56B9EFB-6BA0-482B-80E0-B9B0D8CEB272}" srcOrd="0" destOrd="0" presId="urn:microsoft.com/office/officeart/2008/layout/HorizontalMultiLevelHierarchy"/>
    <dgm:cxn modelId="{A36BABC1-EE53-41B8-8B2A-0AABCBA60D07}" type="presParOf" srcId="{E56B9EFB-6BA0-482B-80E0-B9B0D8CEB272}" destId="{77A0250F-060C-4A7C-9815-9AED9BA957E4}" srcOrd="0" destOrd="0" presId="urn:microsoft.com/office/officeart/2008/layout/HorizontalMultiLevelHierarchy"/>
    <dgm:cxn modelId="{727B0918-CAE2-4442-80B3-C896D428A003}" type="presParOf" srcId="{BAACF1F7-62E4-44C4-BA1A-D5E7316B172D}" destId="{370FDD02-3FD6-407D-A492-02B29788FBDC}" srcOrd="1" destOrd="0" presId="urn:microsoft.com/office/officeart/2008/layout/HorizontalMultiLevelHierarchy"/>
    <dgm:cxn modelId="{C1959552-7CD6-47FB-8BCF-B181394BF0D7}" type="presParOf" srcId="{370FDD02-3FD6-407D-A492-02B29788FBDC}" destId="{9DED3CA2-B62E-4400-89B5-D6E0B4B911EF}" srcOrd="0" destOrd="0" presId="urn:microsoft.com/office/officeart/2008/layout/HorizontalMultiLevelHierarchy"/>
    <dgm:cxn modelId="{8D5842DD-2430-4F5E-9CDB-2CD65FF3CC5A}" type="presParOf" srcId="{370FDD02-3FD6-407D-A492-02B29788FBDC}" destId="{7D19B3FE-7CB1-4488-898D-EAB3296886EA}" srcOrd="1" destOrd="0" presId="urn:microsoft.com/office/officeart/2008/layout/HorizontalMultiLevelHierarchy"/>
    <dgm:cxn modelId="{771D6A26-74CE-4C95-A297-EAAC5E82519D}" type="presParOf" srcId="{BAACF1F7-62E4-44C4-BA1A-D5E7316B172D}" destId="{CABF80DE-5C9E-44E8-8278-03EF98910DE8}" srcOrd="2" destOrd="0" presId="urn:microsoft.com/office/officeart/2008/layout/HorizontalMultiLevelHierarchy"/>
    <dgm:cxn modelId="{2758272B-0735-46A5-BEF2-E49D09E27486}" type="presParOf" srcId="{CABF80DE-5C9E-44E8-8278-03EF98910DE8}" destId="{18DE833E-E721-4AC3-9CAF-EB8DBA162288}" srcOrd="0" destOrd="0" presId="urn:microsoft.com/office/officeart/2008/layout/HorizontalMultiLevelHierarchy"/>
    <dgm:cxn modelId="{9ADB7AE3-9556-4652-BA02-5FCDCA1C4F3C}" type="presParOf" srcId="{BAACF1F7-62E4-44C4-BA1A-D5E7316B172D}" destId="{CD6B4898-A246-4E53-BA8B-CE5094C571D6}" srcOrd="3" destOrd="0" presId="urn:microsoft.com/office/officeart/2008/layout/HorizontalMultiLevelHierarchy"/>
    <dgm:cxn modelId="{AB6F74C8-0B9C-49A9-9E41-6A09EA888278}" type="presParOf" srcId="{CD6B4898-A246-4E53-BA8B-CE5094C571D6}" destId="{56961E7C-1338-4BB1-BE16-8F4B59CCA84B}" srcOrd="0" destOrd="0" presId="urn:microsoft.com/office/officeart/2008/layout/HorizontalMultiLevelHierarchy"/>
    <dgm:cxn modelId="{493892EB-CA1F-43F6-ACD8-2F10B94F178E}" type="presParOf" srcId="{CD6B4898-A246-4E53-BA8B-CE5094C571D6}" destId="{53734DFE-A7EF-490E-B538-4A1B8A068BEA}" srcOrd="1" destOrd="0" presId="urn:microsoft.com/office/officeart/2008/layout/HorizontalMultiLevelHierarchy"/>
    <dgm:cxn modelId="{D7E4FBF3-70DE-437E-92DF-2A0CBF7FC3DF}" type="presParOf" srcId="{A9DC33E6-1090-4CFB-8FE1-EA4600988D72}" destId="{AE69862E-F409-487A-B418-3C4A54DD6DEE}" srcOrd="6" destOrd="0" presId="urn:microsoft.com/office/officeart/2008/layout/HorizontalMultiLevelHierarchy"/>
    <dgm:cxn modelId="{28FCE100-922E-474A-9369-B425BC647B58}" type="presParOf" srcId="{AE69862E-F409-487A-B418-3C4A54DD6DEE}" destId="{B743549C-0970-4F6B-B466-21B693B97FA8}" srcOrd="0" destOrd="0" presId="urn:microsoft.com/office/officeart/2008/layout/HorizontalMultiLevelHierarchy"/>
    <dgm:cxn modelId="{7D5F47E0-4A61-4D3A-833B-576F6B5B7CF8}" type="presParOf" srcId="{A9DC33E6-1090-4CFB-8FE1-EA4600988D72}" destId="{54329BA7-A057-451D-B5C6-368D2B56B1C9}" srcOrd="7" destOrd="0" presId="urn:microsoft.com/office/officeart/2008/layout/HorizontalMultiLevelHierarchy"/>
    <dgm:cxn modelId="{7705ED44-5981-415B-82AC-4C7680E4919B}" type="presParOf" srcId="{54329BA7-A057-451D-B5C6-368D2B56B1C9}" destId="{1E81F4B6-07E2-4120-AA77-E795C5D0777C}" srcOrd="0" destOrd="0" presId="urn:microsoft.com/office/officeart/2008/layout/HorizontalMultiLevelHierarchy"/>
    <dgm:cxn modelId="{8F22D7D0-8328-4EF3-AF19-738D5FFE5523}" type="presParOf" srcId="{54329BA7-A057-451D-B5C6-368D2B56B1C9}" destId="{17711574-E32F-4E87-B408-80CA0B3704F4}" srcOrd="1" destOrd="0" presId="urn:microsoft.com/office/officeart/2008/layout/HorizontalMultiLevelHierarchy"/>
    <dgm:cxn modelId="{601A137F-448F-4441-9717-3D8A4267CDC3}" type="presParOf" srcId="{17711574-E32F-4E87-B408-80CA0B3704F4}" destId="{819148ED-3F2C-4DE7-A0E4-7D6CAE9098E5}" srcOrd="0" destOrd="0" presId="urn:microsoft.com/office/officeart/2008/layout/HorizontalMultiLevelHierarchy"/>
    <dgm:cxn modelId="{E09CF459-CBE8-419D-8837-270588AB70FA}" type="presParOf" srcId="{819148ED-3F2C-4DE7-A0E4-7D6CAE9098E5}" destId="{D1D12ADA-FAC2-4EFB-B04B-D37B4477280E}" srcOrd="0" destOrd="0" presId="urn:microsoft.com/office/officeart/2008/layout/HorizontalMultiLevelHierarchy"/>
    <dgm:cxn modelId="{CF33D99E-FDA3-4318-A577-701E91451E15}" type="presParOf" srcId="{17711574-E32F-4E87-B408-80CA0B3704F4}" destId="{1FB825DA-D51A-483D-9D28-8117056D78DE}" srcOrd="1" destOrd="0" presId="urn:microsoft.com/office/officeart/2008/layout/HorizontalMultiLevelHierarchy"/>
    <dgm:cxn modelId="{CD4AD47D-97B8-481D-BEDA-574B23BC9B54}" type="presParOf" srcId="{1FB825DA-D51A-483D-9D28-8117056D78DE}" destId="{81414555-D17E-4986-8BDC-DD7AC98F6261}" srcOrd="0" destOrd="0" presId="urn:microsoft.com/office/officeart/2008/layout/HorizontalMultiLevelHierarchy"/>
    <dgm:cxn modelId="{E8AFB2E5-FCAA-4E8C-87FD-C6359B728350}" type="presParOf" srcId="{1FB825DA-D51A-483D-9D28-8117056D78DE}" destId="{6D1403A9-225F-4CCF-94D4-1E8D7CD445F7}" srcOrd="1" destOrd="0" presId="urn:microsoft.com/office/officeart/2008/layout/HorizontalMultiLevelHierarchy"/>
    <dgm:cxn modelId="{4BD13C54-0108-418A-AC36-7064B344BEA8}" type="presParOf" srcId="{17711574-E32F-4E87-B408-80CA0B3704F4}" destId="{62A40411-4D65-4642-8F3B-EA8BE4F463C8}" srcOrd="2" destOrd="0" presId="urn:microsoft.com/office/officeart/2008/layout/HorizontalMultiLevelHierarchy"/>
    <dgm:cxn modelId="{855F2C34-1790-4CDB-9F33-C92791ECCBB8}" type="presParOf" srcId="{62A40411-4D65-4642-8F3B-EA8BE4F463C8}" destId="{625B3C3E-D74D-42F4-B702-019757261DE5}" srcOrd="0" destOrd="0" presId="urn:microsoft.com/office/officeart/2008/layout/HorizontalMultiLevelHierarchy"/>
    <dgm:cxn modelId="{F9A40C53-97E8-40A8-B4BB-382B70060C7F}" type="presParOf" srcId="{17711574-E32F-4E87-B408-80CA0B3704F4}" destId="{ECA45278-D02C-47CB-AB55-6687B8C73921}" srcOrd="3" destOrd="0" presId="urn:microsoft.com/office/officeart/2008/layout/HorizontalMultiLevelHierarchy"/>
    <dgm:cxn modelId="{72CA922E-1E5A-4F37-8CC1-8316DD1B5927}" type="presParOf" srcId="{ECA45278-D02C-47CB-AB55-6687B8C73921}" destId="{10B85282-0240-4DA4-939C-4E1F1D08B73D}" srcOrd="0" destOrd="0" presId="urn:microsoft.com/office/officeart/2008/layout/HorizontalMultiLevelHierarchy"/>
    <dgm:cxn modelId="{109A2447-C588-415E-846C-4BDB5F7E8879}" type="presParOf" srcId="{ECA45278-D02C-47CB-AB55-6687B8C73921}" destId="{27A2733D-9BC6-4CEB-A956-DA2871261573}" srcOrd="1" destOrd="0" presId="urn:microsoft.com/office/officeart/2008/layout/HorizontalMultiLevelHierarchy"/>
    <dgm:cxn modelId="{6EC1C2E6-510C-4CD3-8CFD-18E905E411BB}" type="presParOf" srcId="{A9DC33E6-1090-4CFB-8FE1-EA4600988D72}" destId="{4E9A3D4C-67E6-46C5-9838-88A100953624}" srcOrd="8" destOrd="0" presId="urn:microsoft.com/office/officeart/2008/layout/HorizontalMultiLevelHierarchy"/>
    <dgm:cxn modelId="{882E97B1-3BE9-408E-992C-94BF5FB7F884}" type="presParOf" srcId="{4E9A3D4C-67E6-46C5-9838-88A100953624}" destId="{21810BCE-DC86-45A7-9B43-07A60FC72DD1}" srcOrd="0" destOrd="0" presId="urn:microsoft.com/office/officeart/2008/layout/HorizontalMultiLevelHierarchy"/>
    <dgm:cxn modelId="{BA6983AB-FE32-4000-AE25-2BB962EEEE0E}" type="presParOf" srcId="{A9DC33E6-1090-4CFB-8FE1-EA4600988D72}" destId="{D5B2D9DC-AA50-4226-8C12-CC7CF14081B1}" srcOrd="9" destOrd="0" presId="urn:microsoft.com/office/officeart/2008/layout/HorizontalMultiLevelHierarchy"/>
    <dgm:cxn modelId="{898367B4-9366-44E0-AF02-717CE58D1774}" type="presParOf" srcId="{D5B2D9DC-AA50-4226-8C12-CC7CF14081B1}" destId="{0665E0D0-E2B1-4642-9769-36DD2D56B82B}" srcOrd="0" destOrd="0" presId="urn:microsoft.com/office/officeart/2008/layout/HorizontalMultiLevelHierarchy"/>
    <dgm:cxn modelId="{49E2B583-52F8-41C6-9A27-FD9307F94141}" type="presParOf" srcId="{D5B2D9DC-AA50-4226-8C12-CC7CF14081B1}" destId="{62C9F1BF-4D1D-46BF-BEB1-C3E552A68EFE}"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9A3D4C-67E6-46C5-9838-88A100953624}">
      <dsp:nvSpPr>
        <dsp:cNvPr id="0" name=""/>
        <dsp:cNvSpPr/>
      </dsp:nvSpPr>
      <dsp:spPr>
        <a:xfrm>
          <a:off x="545319" y="3116479"/>
          <a:ext cx="234126" cy="2461138"/>
        </a:xfrm>
        <a:custGeom>
          <a:avLst/>
          <a:gdLst/>
          <a:ahLst/>
          <a:cxnLst/>
          <a:rect l="0" t="0" r="0" b="0"/>
          <a:pathLst>
            <a:path>
              <a:moveTo>
                <a:pt x="0" y="0"/>
              </a:moveTo>
              <a:lnTo>
                <a:pt x="117063" y="0"/>
              </a:lnTo>
              <a:lnTo>
                <a:pt x="117063" y="2461138"/>
              </a:lnTo>
              <a:lnTo>
                <a:pt x="234126" y="2461138"/>
              </a:lnTo>
            </a:path>
          </a:pathLst>
        </a:custGeom>
        <a:noFill/>
        <a:ln w="40000" cap="flat" cmpd="sng" algn="ctr">
          <a:solidFill>
            <a:schemeClr val="accent1">
              <a:shade val="60000"/>
              <a:hueOff val="0"/>
              <a:satOff val="0"/>
              <a:lumOff val="0"/>
              <a:alphaOff val="0"/>
            </a:schemeClr>
          </a:solidFill>
          <a:prstDash val="solid"/>
        </a:ln>
        <a:effectLst/>
        <a:scene3d>
          <a:camera prst="perspectiveRelaxedModerately" zoom="92000">
            <a:rot lat="20390633" lon="0" rev="0"/>
          </a:camera>
          <a:lightRig rig="balanced" dir="t">
            <a:rot lat="0" lon="0" rev="12700000"/>
          </a:lightRig>
        </a:scene3d>
        <a:sp3d z="-25400" prstMaterial="plastic"/>
      </dsp:spPr>
      <dsp:style>
        <a:lnRef idx="2">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600576" y="4285242"/>
        <a:ext cx="123612" cy="123612"/>
      </dsp:txXfrm>
    </dsp:sp>
    <dsp:sp modelId="{62A40411-4D65-4642-8F3B-EA8BE4F463C8}">
      <dsp:nvSpPr>
        <dsp:cNvPr id="0" name=""/>
        <dsp:cNvSpPr/>
      </dsp:nvSpPr>
      <dsp:spPr>
        <a:xfrm>
          <a:off x="4556617" y="4749233"/>
          <a:ext cx="683242" cy="615117"/>
        </a:xfrm>
        <a:custGeom>
          <a:avLst/>
          <a:gdLst/>
          <a:ahLst/>
          <a:cxnLst/>
          <a:rect l="0" t="0" r="0" b="0"/>
          <a:pathLst>
            <a:path>
              <a:moveTo>
                <a:pt x="0" y="0"/>
              </a:moveTo>
              <a:lnTo>
                <a:pt x="341621" y="0"/>
              </a:lnTo>
              <a:lnTo>
                <a:pt x="341621" y="615117"/>
              </a:lnTo>
              <a:lnTo>
                <a:pt x="683242" y="615117"/>
              </a:lnTo>
            </a:path>
          </a:pathLst>
        </a:custGeom>
        <a:noFill/>
        <a:ln w="40000" cap="flat" cmpd="sng" algn="ctr">
          <a:solidFill>
            <a:schemeClr val="accent1">
              <a:shade val="80000"/>
              <a:hueOff val="0"/>
              <a:satOff val="0"/>
              <a:lumOff val="0"/>
              <a:alphaOff val="0"/>
            </a:schemeClr>
          </a:solidFill>
          <a:prstDash val="solid"/>
        </a:ln>
        <a:effectLst/>
        <a:scene3d>
          <a:camera prst="perspectiveRelaxedModerately" zoom="92000">
            <a:rot lat="20390633" lon="0" rev="0"/>
          </a:camera>
          <a:lightRig rig="balanced" dir="t">
            <a:rot lat="0" lon="0" rev="12700000"/>
          </a:lightRig>
        </a:scene3d>
        <a:sp3d z="-25400" prstMaterial="plastic"/>
      </dsp:spPr>
      <dsp:style>
        <a:lnRef idx="2">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875254" y="5033808"/>
        <a:ext cx="45967" cy="45967"/>
      </dsp:txXfrm>
    </dsp:sp>
    <dsp:sp modelId="{819148ED-3F2C-4DE7-A0E4-7D6CAE9098E5}">
      <dsp:nvSpPr>
        <dsp:cNvPr id="0" name=""/>
        <dsp:cNvSpPr/>
      </dsp:nvSpPr>
      <dsp:spPr>
        <a:xfrm>
          <a:off x="4556617" y="4692727"/>
          <a:ext cx="683242" cy="91440"/>
        </a:xfrm>
        <a:custGeom>
          <a:avLst/>
          <a:gdLst/>
          <a:ahLst/>
          <a:cxnLst/>
          <a:rect l="0" t="0" r="0" b="0"/>
          <a:pathLst>
            <a:path>
              <a:moveTo>
                <a:pt x="0" y="56505"/>
              </a:moveTo>
              <a:lnTo>
                <a:pt x="341621" y="56505"/>
              </a:lnTo>
              <a:lnTo>
                <a:pt x="341621" y="45720"/>
              </a:lnTo>
              <a:lnTo>
                <a:pt x="683242" y="45720"/>
              </a:lnTo>
            </a:path>
          </a:pathLst>
        </a:custGeom>
        <a:noFill/>
        <a:ln w="40000" cap="flat" cmpd="sng" algn="ctr">
          <a:solidFill>
            <a:schemeClr val="accent1">
              <a:shade val="80000"/>
              <a:hueOff val="0"/>
              <a:satOff val="0"/>
              <a:lumOff val="0"/>
              <a:alphaOff val="0"/>
            </a:schemeClr>
          </a:solidFill>
          <a:prstDash val="solid"/>
        </a:ln>
        <a:effectLst/>
        <a:scene3d>
          <a:camera prst="perspectiveRelaxedModerately" zoom="92000">
            <a:rot lat="20390633" lon="0" rev="0"/>
          </a:camera>
          <a:lightRig rig="balanced" dir="t">
            <a:rot lat="0" lon="0" rev="12700000"/>
          </a:lightRig>
        </a:scene3d>
        <a:sp3d z="-25400" prstMaterial="plastic"/>
      </dsp:spPr>
      <dsp:style>
        <a:lnRef idx="2">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881155" y="4721364"/>
        <a:ext cx="34166" cy="34166"/>
      </dsp:txXfrm>
    </dsp:sp>
    <dsp:sp modelId="{AE69862E-F409-487A-B418-3C4A54DD6DEE}">
      <dsp:nvSpPr>
        <dsp:cNvPr id="0" name=""/>
        <dsp:cNvSpPr/>
      </dsp:nvSpPr>
      <dsp:spPr>
        <a:xfrm>
          <a:off x="545319" y="3116479"/>
          <a:ext cx="234126" cy="1632753"/>
        </a:xfrm>
        <a:custGeom>
          <a:avLst/>
          <a:gdLst/>
          <a:ahLst/>
          <a:cxnLst/>
          <a:rect l="0" t="0" r="0" b="0"/>
          <a:pathLst>
            <a:path>
              <a:moveTo>
                <a:pt x="0" y="0"/>
              </a:moveTo>
              <a:lnTo>
                <a:pt x="117063" y="0"/>
              </a:lnTo>
              <a:lnTo>
                <a:pt x="117063" y="1632753"/>
              </a:lnTo>
              <a:lnTo>
                <a:pt x="234126" y="1632753"/>
              </a:lnTo>
            </a:path>
          </a:pathLst>
        </a:custGeom>
        <a:noFill/>
        <a:ln w="40000" cap="flat" cmpd="sng" algn="ctr">
          <a:solidFill>
            <a:schemeClr val="accent1">
              <a:shade val="60000"/>
              <a:hueOff val="0"/>
              <a:satOff val="0"/>
              <a:lumOff val="0"/>
              <a:alphaOff val="0"/>
            </a:schemeClr>
          </a:solidFill>
          <a:prstDash val="solid"/>
        </a:ln>
        <a:effectLst/>
        <a:scene3d>
          <a:camera prst="perspectiveRelaxedModerately" zoom="92000">
            <a:rot lat="20390633" lon="0" rev="0"/>
          </a:camera>
          <a:lightRig rig="balanced" dir="t">
            <a:rot lat="0" lon="0" rev="12700000"/>
          </a:lightRig>
        </a:scene3d>
        <a:sp3d z="-25400" prstMaterial="plastic"/>
      </dsp:spPr>
      <dsp:style>
        <a:lnRef idx="2">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621146" y="3891619"/>
        <a:ext cx="82472" cy="82472"/>
      </dsp:txXfrm>
    </dsp:sp>
    <dsp:sp modelId="{CABF80DE-5C9E-44E8-8278-03EF98910DE8}">
      <dsp:nvSpPr>
        <dsp:cNvPr id="0" name=""/>
        <dsp:cNvSpPr/>
      </dsp:nvSpPr>
      <dsp:spPr>
        <a:xfrm>
          <a:off x="4564205" y="3755354"/>
          <a:ext cx="683242" cy="357190"/>
        </a:xfrm>
        <a:custGeom>
          <a:avLst/>
          <a:gdLst/>
          <a:ahLst/>
          <a:cxnLst/>
          <a:rect l="0" t="0" r="0" b="0"/>
          <a:pathLst>
            <a:path>
              <a:moveTo>
                <a:pt x="0" y="0"/>
              </a:moveTo>
              <a:lnTo>
                <a:pt x="341621" y="0"/>
              </a:lnTo>
              <a:lnTo>
                <a:pt x="341621" y="357190"/>
              </a:lnTo>
              <a:lnTo>
                <a:pt x="683242" y="357190"/>
              </a:lnTo>
            </a:path>
          </a:pathLst>
        </a:custGeom>
        <a:noFill/>
        <a:ln w="40000" cap="flat" cmpd="sng" algn="ctr">
          <a:solidFill>
            <a:schemeClr val="accent1">
              <a:shade val="80000"/>
              <a:hueOff val="0"/>
              <a:satOff val="0"/>
              <a:lumOff val="0"/>
              <a:alphaOff val="0"/>
            </a:schemeClr>
          </a:solidFill>
          <a:prstDash val="solid"/>
        </a:ln>
        <a:effectLst/>
        <a:scene3d>
          <a:camera prst="perspectiveRelaxedModerately" zoom="92000">
            <a:rot lat="20390633" lon="0" rev="0"/>
          </a:camera>
          <a:lightRig rig="balanced" dir="t">
            <a:rot lat="0" lon="0" rev="12700000"/>
          </a:lightRig>
        </a:scene3d>
        <a:sp3d z="-25400" prstMaterial="plastic"/>
      </dsp:spPr>
      <dsp:style>
        <a:lnRef idx="2">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4886551" y="3914674"/>
        <a:ext cx="38548" cy="38548"/>
      </dsp:txXfrm>
    </dsp:sp>
    <dsp:sp modelId="{E56B9EFB-6BA0-482B-80E0-B9B0D8CEB272}">
      <dsp:nvSpPr>
        <dsp:cNvPr id="0" name=""/>
        <dsp:cNvSpPr/>
      </dsp:nvSpPr>
      <dsp:spPr>
        <a:xfrm>
          <a:off x="4564205" y="3486641"/>
          <a:ext cx="683242" cy="268712"/>
        </a:xfrm>
        <a:custGeom>
          <a:avLst/>
          <a:gdLst/>
          <a:ahLst/>
          <a:cxnLst/>
          <a:rect l="0" t="0" r="0" b="0"/>
          <a:pathLst>
            <a:path>
              <a:moveTo>
                <a:pt x="0" y="268712"/>
              </a:moveTo>
              <a:lnTo>
                <a:pt x="341621" y="268712"/>
              </a:lnTo>
              <a:lnTo>
                <a:pt x="341621" y="0"/>
              </a:lnTo>
              <a:lnTo>
                <a:pt x="683242" y="0"/>
              </a:lnTo>
            </a:path>
          </a:pathLst>
        </a:custGeom>
        <a:noFill/>
        <a:ln w="40000" cap="flat" cmpd="sng" algn="ctr">
          <a:solidFill>
            <a:schemeClr val="accent1">
              <a:shade val="80000"/>
              <a:hueOff val="0"/>
              <a:satOff val="0"/>
              <a:lumOff val="0"/>
              <a:alphaOff val="0"/>
            </a:schemeClr>
          </a:solidFill>
          <a:prstDash val="solid"/>
        </a:ln>
        <a:effectLst/>
        <a:scene3d>
          <a:camera prst="perspectiveRelaxedModerately" zoom="92000">
            <a:rot lat="20390633" lon="0" rev="0"/>
          </a:camera>
          <a:lightRig rig="balanced" dir="t">
            <a:rot lat="0" lon="0" rev="12700000"/>
          </a:lightRig>
        </a:scene3d>
        <a:sp3d z="-25400" prstMaterial="plastic"/>
      </dsp:spPr>
      <dsp:style>
        <a:lnRef idx="2">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4887471" y="3602643"/>
        <a:ext cx="36709" cy="36709"/>
      </dsp:txXfrm>
    </dsp:sp>
    <dsp:sp modelId="{7BA24889-37BA-459C-9702-9C2631F2F25D}">
      <dsp:nvSpPr>
        <dsp:cNvPr id="0" name=""/>
        <dsp:cNvSpPr/>
      </dsp:nvSpPr>
      <dsp:spPr>
        <a:xfrm>
          <a:off x="545319" y="3116479"/>
          <a:ext cx="234126" cy="638874"/>
        </a:xfrm>
        <a:custGeom>
          <a:avLst/>
          <a:gdLst/>
          <a:ahLst/>
          <a:cxnLst/>
          <a:rect l="0" t="0" r="0" b="0"/>
          <a:pathLst>
            <a:path>
              <a:moveTo>
                <a:pt x="0" y="0"/>
              </a:moveTo>
              <a:lnTo>
                <a:pt x="117063" y="0"/>
              </a:lnTo>
              <a:lnTo>
                <a:pt x="117063" y="638874"/>
              </a:lnTo>
              <a:lnTo>
                <a:pt x="234126" y="638874"/>
              </a:lnTo>
            </a:path>
          </a:pathLst>
        </a:custGeom>
        <a:noFill/>
        <a:ln w="40000" cap="flat" cmpd="sng" algn="ctr">
          <a:solidFill>
            <a:schemeClr val="accent1">
              <a:shade val="60000"/>
              <a:hueOff val="0"/>
              <a:satOff val="0"/>
              <a:lumOff val="0"/>
              <a:alphaOff val="0"/>
            </a:schemeClr>
          </a:solidFill>
          <a:prstDash val="solid"/>
        </a:ln>
        <a:effectLst/>
        <a:scene3d>
          <a:camera prst="perspectiveRelaxedModerately" zoom="92000">
            <a:rot lat="20390633" lon="0" rev="0"/>
          </a:camera>
          <a:lightRig rig="balanced" dir="t">
            <a:rot lat="0" lon="0" rev="12700000"/>
          </a:lightRig>
        </a:scene3d>
        <a:sp3d z="-25400" prstMaterial="plastic"/>
      </dsp:spPr>
      <dsp:style>
        <a:lnRef idx="2">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645372" y="3418906"/>
        <a:ext cx="34021" cy="34021"/>
      </dsp:txXfrm>
    </dsp:sp>
    <dsp:sp modelId="{B9490A98-8C79-4151-A8D2-FBD73F69CD1E}">
      <dsp:nvSpPr>
        <dsp:cNvPr id="0" name=""/>
        <dsp:cNvSpPr/>
      </dsp:nvSpPr>
      <dsp:spPr>
        <a:xfrm>
          <a:off x="4565436" y="2234835"/>
          <a:ext cx="683242" cy="625903"/>
        </a:xfrm>
        <a:custGeom>
          <a:avLst/>
          <a:gdLst/>
          <a:ahLst/>
          <a:cxnLst/>
          <a:rect l="0" t="0" r="0" b="0"/>
          <a:pathLst>
            <a:path>
              <a:moveTo>
                <a:pt x="0" y="0"/>
              </a:moveTo>
              <a:lnTo>
                <a:pt x="341621" y="0"/>
              </a:lnTo>
              <a:lnTo>
                <a:pt x="341621" y="625903"/>
              </a:lnTo>
              <a:lnTo>
                <a:pt x="683242" y="625903"/>
              </a:lnTo>
            </a:path>
          </a:pathLst>
        </a:custGeom>
        <a:noFill/>
        <a:ln w="40000" cap="flat" cmpd="sng" algn="ctr">
          <a:solidFill>
            <a:schemeClr val="accent1">
              <a:shade val="80000"/>
              <a:hueOff val="0"/>
              <a:satOff val="0"/>
              <a:lumOff val="0"/>
              <a:alphaOff val="0"/>
            </a:schemeClr>
          </a:solidFill>
          <a:prstDash val="solid"/>
        </a:ln>
        <a:effectLst/>
        <a:scene3d>
          <a:camera prst="perspectiveRelaxedModerately" zoom="92000">
            <a:rot lat="20390633" lon="0" rev="0"/>
          </a:camera>
          <a:lightRig rig="balanced" dir="t">
            <a:rot lat="0" lon="0" rev="12700000"/>
          </a:lightRig>
        </a:scene3d>
        <a:sp3d z="-25400" prstMaterial="plastic"/>
      </dsp:spPr>
      <dsp:style>
        <a:lnRef idx="2">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4883893" y="2524621"/>
        <a:ext cx="46329" cy="46329"/>
      </dsp:txXfrm>
    </dsp:sp>
    <dsp:sp modelId="{DD13875E-E182-4344-8470-E0A19D61164A}">
      <dsp:nvSpPr>
        <dsp:cNvPr id="0" name=""/>
        <dsp:cNvSpPr/>
      </dsp:nvSpPr>
      <dsp:spPr>
        <a:xfrm>
          <a:off x="4565436" y="2189115"/>
          <a:ext cx="683242" cy="91440"/>
        </a:xfrm>
        <a:custGeom>
          <a:avLst/>
          <a:gdLst/>
          <a:ahLst/>
          <a:cxnLst/>
          <a:rect l="0" t="0" r="0" b="0"/>
          <a:pathLst>
            <a:path>
              <a:moveTo>
                <a:pt x="0" y="45720"/>
              </a:moveTo>
              <a:lnTo>
                <a:pt x="683242" y="45720"/>
              </a:lnTo>
            </a:path>
          </a:pathLst>
        </a:custGeom>
        <a:noFill/>
        <a:ln w="40000" cap="flat" cmpd="sng" algn="ctr">
          <a:solidFill>
            <a:schemeClr val="accent1">
              <a:shade val="80000"/>
              <a:hueOff val="0"/>
              <a:satOff val="0"/>
              <a:lumOff val="0"/>
              <a:alphaOff val="0"/>
            </a:schemeClr>
          </a:solidFill>
          <a:prstDash val="solid"/>
        </a:ln>
        <a:effectLst/>
        <a:scene3d>
          <a:camera prst="perspectiveRelaxedModerately" zoom="92000">
            <a:rot lat="20390633" lon="0" rev="0"/>
          </a:camera>
          <a:lightRig rig="balanced" dir="t">
            <a:rot lat="0" lon="0" rev="12700000"/>
          </a:lightRig>
        </a:scene3d>
        <a:sp3d z="-25400" prstMaterial="plastic"/>
      </dsp:spPr>
      <dsp:style>
        <a:lnRef idx="2">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4889976" y="2217753"/>
        <a:ext cx="34162" cy="34162"/>
      </dsp:txXfrm>
    </dsp:sp>
    <dsp:sp modelId="{F4AAB3E2-3EF9-4442-B0F4-78B64B5E5205}">
      <dsp:nvSpPr>
        <dsp:cNvPr id="0" name=""/>
        <dsp:cNvSpPr/>
      </dsp:nvSpPr>
      <dsp:spPr>
        <a:xfrm>
          <a:off x="4565436" y="1608931"/>
          <a:ext cx="683242" cy="625903"/>
        </a:xfrm>
        <a:custGeom>
          <a:avLst/>
          <a:gdLst/>
          <a:ahLst/>
          <a:cxnLst/>
          <a:rect l="0" t="0" r="0" b="0"/>
          <a:pathLst>
            <a:path>
              <a:moveTo>
                <a:pt x="0" y="625903"/>
              </a:moveTo>
              <a:lnTo>
                <a:pt x="341621" y="625903"/>
              </a:lnTo>
              <a:lnTo>
                <a:pt x="341621" y="0"/>
              </a:lnTo>
              <a:lnTo>
                <a:pt x="683242" y="0"/>
              </a:lnTo>
            </a:path>
          </a:pathLst>
        </a:custGeom>
        <a:noFill/>
        <a:ln w="40000" cap="flat" cmpd="sng" algn="ctr">
          <a:solidFill>
            <a:schemeClr val="accent1">
              <a:shade val="80000"/>
              <a:hueOff val="0"/>
              <a:satOff val="0"/>
              <a:lumOff val="0"/>
              <a:alphaOff val="0"/>
            </a:schemeClr>
          </a:solidFill>
          <a:prstDash val="solid"/>
        </a:ln>
        <a:effectLst/>
        <a:scene3d>
          <a:camera prst="perspectiveRelaxedModerately" zoom="92000">
            <a:rot lat="20390633" lon="0" rev="0"/>
          </a:camera>
          <a:lightRig rig="balanced" dir="t">
            <a:rot lat="0" lon="0" rev="12700000"/>
          </a:lightRig>
        </a:scene3d>
        <a:sp3d z="-25400" prstMaterial="plastic"/>
      </dsp:spPr>
      <dsp:style>
        <a:lnRef idx="2">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4883893" y="1898718"/>
        <a:ext cx="46329" cy="46329"/>
      </dsp:txXfrm>
    </dsp:sp>
    <dsp:sp modelId="{47D64BF3-9B01-47B8-9DDA-1D79AAC8E504}">
      <dsp:nvSpPr>
        <dsp:cNvPr id="0" name=""/>
        <dsp:cNvSpPr/>
      </dsp:nvSpPr>
      <dsp:spPr>
        <a:xfrm>
          <a:off x="545319" y="2234835"/>
          <a:ext cx="234126" cy="881644"/>
        </a:xfrm>
        <a:custGeom>
          <a:avLst/>
          <a:gdLst/>
          <a:ahLst/>
          <a:cxnLst/>
          <a:rect l="0" t="0" r="0" b="0"/>
          <a:pathLst>
            <a:path>
              <a:moveTo>
                <a:pt x="0" y="881644"/>
              </a:moveTo>
              <a:lnTo>
                <a:pt x="117063" y="881644"/>
              </a:lnTo>
              <a:lnTo>
                <a:pt x="117063" y="0"/>
              </a:lnTo>
              <a:lnTo>
                <a:pt x="234126" y="0"/>
              </a:lnTo>
            </a:path>
          </a:pathLst>
        </a:custGeom>
        <a:noFill/>
        <a:ln w="40000" cap="flat" cmpd="sng" algn="ctr">
          <a:solidFill>
            <a:schemeClr val="accent1">
              <a:shade val="60000"/>
              <a:hueOff val="0"/>
              <a:satOff val="0"/>
              <a:lumOff val="0"/>
              <a:alphaOff val="0"/>
            </a:schemeClr>
          </a:solidFill>
          <a:prstDash val="solid"/>
        </a:ln>
        <a:effectLst/>
        <a:scene3d>
          <a:camera prst="perspectiveRelaxedModerately" zoom="92000">
            <a:rot lat="20390633" lon="0" rev="0"/>
          </a:camera>
          <a:lightRig rig="balanced" dir="t">
            <a:rot lat="0" lon="0" rev="12700000"/>
          </a:lightRig>
        </a:scene3d>
        <a:sp3d z="-25400" prstMaterial="plastic"/>
      </dsp:spPr>
      <dsp:style>
        <a:lnRef idx="2">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39577" y="2652852"/>
        <a:ext cx="45610" cy="45610"/>
      </dsp:txXfrm>
    </dsp:sp>
    <dsp:sp modelId="{D28FBAFF-501B-4485-8184-CD499FEECA54}">
      <dsp:nvSpPr>
        <dsp:cNvPr id="0" name=""/>
        <dsp:cNvSpPr/>
      </dsp:nvSpPr>
      <dsp:spPr>
        <a:xfrm>
          <a:off x="4564205" y="566853"/>
          <a:ext cx="683242" cy="416175"/>
        </a:xfrm>
        <a:custGeom>
          <a:avLst/>
          <a:gdLst/>
          <a:ahLst/>
          <a:cxnLst/>
          <a:rect l="0" t="0" r="0" b="0"/>
          <a:pathLst>
            <a:path>
              <a:moveTo>
                <a:pt x="0" y="0"/>
              </a:moveTo>
              <a:lnTo>
                <a:pt x="341621" y="0"/>
              </a:lnTo>
              <a:lnTo>
                <a:pt x="341621" y="416175"/>
              </a:lnTo>
              <a:lnTo>
                <a:pt x="683242" y="416175"/>
              </a:lnTo>
            </a:path>
          </a:pathLst>
        </a:custGeom>
        <a:noFill/>
        <a:ln w="40000" cap="flat" cmpd="sng" algn="ctr">
          <a:solidFill>
            <a:schemeClr val="accent1">
              <a:shade val="80000"/>
              <a:hueOff val="0"/>
              <a:satOff val="0"/>
              <a:lumOff val="0"/>
              <a:alphaOff val="0"/>
            </a:schemeClr>
          </a:solidFill>
          <a:prstDash val="solid"/>
        </a:ln>
        <a:effectLst/>
        <a:scene3d>
          <a:camera prst="perspectiveRelaxedModerately" zoom="92000">
            <a:rot lat="20390633" lon="0" rev="0"/>
          </a:camera>
          <a:lightRig rig="balanced" dir="t">
            <a:rot lat="0" lon="0" rev="12700000"/>
          </a:lightRig>
        </a:scene3d>
        <a:sp3d z="-25400" prstMaterial="plastic"/>
      </dsp:spPr>
      <dsp:style>
        <a:lnRef idx="2">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4885825" y="754940"/>
        <a:ext cx="40000" cy="40000"/>
      </dsp:txXfrm>
    </dsp:sp>
    <dsp:sp modelId="{3C74AC46-B3C0-4FBA-BCBF-2148685828FC}">
      <dsp:nvSpPr>
        <dsp:cNvPr id="0" name=""/>
        <dsp:cNvSpPr/>
      </dsp:nvSpPr>
      <dsp:spPr>
        <a:xfrm>
          <a:off x="4564205" y="357125"/>
          <a:ext cx="683242" cy="209727"/>
        </a:xfrm>
        <a:custGeom>
          <a:avLst/>
          <a:gdLst/>
          <a:ahLst/>
          <a:cxnLst/>
          <a:rect l="0" t="0" r="0" b="0"/>
          <a:pathLst>
            <a:path>
              <a:moveTo>
                <a:pt x="0" y="209727"/>
              </a:moveTo>
              <a:lnTo>
                <a:pt x="341621" y="209727"/>
              </a:lnTo>
              <a:lnTo>
                <a:pt x="341621" y="0"/>
              </a:lnTo>
              <a:lnTo>
                <a:pt x="683242" y="0"/>
              </a:lnTo>
            </a:path>
          </a:pathLst>
        </a:custGeom>
        <a:noFill/>
        <a:ln w="40000" cap="flat" cmpd="sng" algn="ctr">
          <a:solidFill>
            <a:schemeClr val="accent1">
              <a:shade val="80000"/>
              <a:hueOff val="0"/>
              <a:satOff val="0"/>
              <a:lumOff val="0"/>
              <a:alphaOff val="0"/>
            </a:schemeClr>
          </a:solidFill>
          <a:prstDash val="solid"/>
        </a:ln>
        <a:effectLst/>
        <a:scene3d>
          <a:camera prst="perspectiveRelaxedModerately" zoom="92000">
            <a:rot lat="20390633" lon="0" rev="0"/>
          </a:camera>
          <a:lightRig rig="balanced" dir="t">
            <a:rot lat="0" lon="0" rev="12700000"/>
          </a:lightRig>
        </a:scene3d>
        <a:sp3d z="-25400" prstMaterial="plastic"/>
      </dsp:spPr>
      <dsp:style>
        <a:lnRef idx="2">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4887958" y="444121"/>
        <a:ext cx="35735" cy="35735"/>
      </dsp:txXfrm>
    </dsp:sp>
    <dsp:sp modelId="{DFBCEA48-D7B7-4D58-A7CD-FC47B76B8E50}">
      <dsp:nvSpPr>
        <dsp:cNvPr id="0" name=""/>
        <dsp:cNvSpPr/>
      </dsp:nvSpPr>
      <dsp:spPr>
        <a:xfrm>
          <a:off x="545319" y="566853"/>
          <a:ext cx="234126" cy="2549626"/>
        </a:xfrm>
        <a:custGeom>
          <a:avLst/>
          <a:gdLst/>
          <a:ahLst/>
          <a:cxnLst/>
          <a:rect l="0" t="0" r="0" b="0"/>
          <a:pathLst>
            <a:path>
              <a:moveTo>
                <a:pt x="0" y="2549626"/>
              </a:moveTo>
              <a:lnTo>
                <a:pt x="117063" y="2549626"/>
              </a:lnTo>
              <a:lnTo>
                <a:pt x="117063" y="0"/>
              </a:lnTo>
              <a:lnTo>
                <a:pt x="234126" y="0"/>
              </a:lnTo>
            </a:path>
          </a:pathLst>
        </a:custGeom>
        <a:noFill/>
        <a:ln w="40000" cap="flat" cmpd="sng" algn="ctr">
          <a:solidFill>
            <a:schemeClr val="accent1">
              <a:shade val="60000"/>
              <a:hueOff val="0"/>
              <a:satOff val="0"/>
              <a:lumOff val="0"/>
              <a:alphaOff val="0"/>
            </a:schemeClr>
          </a:solidFill>
          <a:prstDash val="solid"/>
        </a:ln>
        <a:effectLst/>
        <a:scene3d>
          <a:camera prst="perspectiveRelaxedModerately" zoom="92000">
            <a:rot lat="20390633" lon="0" rev="0"/>
          </a:camera>
          <a:lightRig rig="balanced" dir="t">
            <a:rot lat="0" lon="0" rev="12700000"/>
          </a:lightRig>
        </a:scene3d>
        <a:sp3d z="-25400" prstMaterial="plastic"/>
      </dsp:spPr>
      <dsp:style>
        <a:lnRef idx="2">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598373" y="1777657"/>
        <a:ext cx="128017" cy="128017"/>
      </dsp:txXfrm>
    </dsp:sp>
    <dsp:sp modelId="{A9C531F4-3FF6-4140-8071-F74F41242F86}">
      <dsp:nvSpPr>
        <dsp:cNvPr id="0" name=""/>
        <dsp:cNvSpPr/>
      </dsp:nvSpPr>
      <dsp:spPr>
        <a:xfrm rot="16200000">
          <a:off x="-2292156" y="2866118"/>
          <a:ext cx="5174229" cy="500722"/>
        </a:xfrm>
        <a:prstGeom prst="rect">
          <a:avLst/>
        </a:prstGeom>
        <a:solidFill>
          <a:schemeClr val="accent1">
            <a:hueOff val="0"/>
            <a:satOff val="0"/>
            <a:lumOff val="0"/>
            <a:alphaOff val="0"/>
          </a:schemeClr>
        </a:solidFill>
        <a:ln>
          <a:noFill/>
        </a:ln>
        <a:effectLst>
          <a:outerShdw blurRad="39000" dist="25400" dir="5400000" rotWithShape="0">
            <a:schemeClr val="accent1">
              <a:hueOff val="0"/>
              <a:satOff val="0"/>
              <a:lumOff val="0"/>
              <a:alphaOff val="0"/>
              <a:shade val="33000"/>
              <a:alpha val="83000"/>
            </a:schemeClr>
          </a:outerShdw>
        </a:effectLst>
        <a:scene3d>
          <a:camera prst="perspectiveRelaxedModerately" zoom="92000">
            <a:rot lat="20390633" lon="0" rev="0"/>
          </a:camera>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kern="1200" dirty="0"/>
            <a:t>E.S. Department</a:t>
          </a:r>
        </a:p>
      </dsp:txBody>
      <dsp:txXfrm>
        <a:off x="-2292156" y="2866118"/>
        <a:ext cx="5174229" cy="500722"/>
      </dsp:txXfrm>
    </dsp:sp>
    <dsp:sp modelId="{9C9B05E7-4F4F-40B7-87A3-67C717CE89F9}">
      <dsp:nvSpPr>
        <dsp:cNvPr id="0" name=""/>
        <dsp:cNvSpPr/>
      </dsp:nvSpPr>
      <dsp:spPr>
        <a:xfrm>
          <a:off x="779445" y="316491"/>
          <a:ext cx="3784759" cy="500722"/>
        </a:xfrm>
        <a:prstGeom prst="rect">
          <a:avLst/>
        </a:prstGeom>
        <a:solidFill>
          <a:schemeClr val="accent1">
            <a:hueOff val="0"/>
            <a:satOff val="0"/>
            <a:lumOff val="0"/>
            <a:alphaOff val="0"/>
          </a:schemeClr>
        </a:solidFill>
        <a:ln>
          <a:noFill/>
        </a:ln>
        <a:effectLst>
          <a:outerShdw blurRad="39000" dist="25400" dir="5400000" rotWithShape="0">
            <a:schemeClr val="accent1">
              <a:hueOff val="0"/>
              <a:satOff val="0"/>
              <a:lumOff val="0"/>
              <a:alphaOff val="0"/>
              <a:shade val="33000"/>
              <a:alpha val="83000"/>
            </a:schemeClr>
          </a:outerShdw>
        </a:effectLst>
        <a:scene3d>
          <a:camera prst="perspectiveRelaxedModerately" zoom="92000">
            <a:rot lat="20390633" lon="0" rev="0"/>
          </a:camera>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kern="1200" dirty="0"/>
            <a:t>Hydro</a:t>
          </a:r>
        </a:p>
      </dsp:txBody>
      <dsp:txXfrm>
        <a:off x="779445" y="316491"/>
        <a:ext cx="3784759" cy="500722"/>
      </dsp:txXfrm>
    </dsp:sp>
    <dsp:sp modelId="{93EA89D4-D263-458C-8D94-3B6FFFD026BE}">
      <dsp:nvSpPr>
        <dsp:cNvPr id="0" name=""/>
        <dsp:cNvSpPr/>
      </dsp:nvSpPr>
      <dsp:spPr>
        <a:xfrm>
          <a:off x="5247447" y="106764"/>
          <a:ext cx="5363684" cy="500722"/>
        </a:xfrm>
        <a:prstGeom prst="rect">
          <a:avLst/>
        </a:prstGeom>
        <a:solidFill>
          <a:schemeClr val="accent1">
            <a:hueOff val="0"/>
            <a:satOff val="0"/>
            <a:lumOff val="0"/>
            <a:alphaOff val="0"/>
          </a:schemeClr>
        </a:solidFill>
        <a:ln>
          <a:noFill/>
        </a:ln>
        <a:effectLst>
          <a:outerShdw blurRad="39000" dist="25400" dir="5400000" rotWithShape="0">
            <a:schemeClr val="accent1">
              <a:hueOff val="0"/>
              <a:satOff val="0"/>
              <a:lumOff val="0"/>
              <a:alphaOff val="0"/>
              <a:shade val="33000"/>
              <a:alpha val="83000"/>
            </a:schemeClr>
          </a:outerShdw>
        </a:effectLst>
        <a:scene3d>
          <a:camera prst="perspectiveRelaxedModerately" zoom="92000">
            <a:rot lat="20390633" lon="0" rev="0"/>
          </a:camera>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Hydrologic studies</a:t>
          </a:r>
        </a:p>
      </dsp:txBody>
      <dsp:txXfrm>
        <a:off x="5247447" y="106764"/>
        <a:ext cx="5363684" cy="500722"/>
      </dsp:txXfrm>
    </dsp:sp>
    <dsp:sp modelId="{3239D1A1-9F05-4781-B672-7E3517096067}">
      <dsp:nvSpPr>
        <dsp:cNvPr id="0" name=""/>
        <dsp:cNvSpPr/>
      </dsp:nvSpPr>
      <dsp:spPr>
        <a:xfrm>
          <a:off x="5247447" y="732667"/>
          <a:ext cx="5363684" cy="500722"/>
        </a:xfrm>
        <a:prstGeom prst="rect">
          <a:avLst/>
        </a:prstGeom>
        <a:solidFill>
          <a:schemeClr val="accent1">
            <a:hueOff val="0"/>
            <a:satOff val="0"/>
            <a:lumOff val="0"/>
            <a:alphaOff val="0"/>
          </a:schemeClr>
        </a:solidFill>
        <a:ln>
          <a:noFill/>
        </a:ln>
        <a:effectLst>
          <a:outerShdw blurRad="39000" dist="25400" dir="5400000" rotWithShape="0">
            <a:schemeClr val="accent1">
              <a:hueOff val="0"/>
              <a:satOff val="0"/>
              <a:lumOff val="0"/>
              <a:alphaOff val="0"/>
              <a:shade val="33000"/>
              <a:alpha val="83000"/>
            </a:schemeClr>
          </a:outerShdw>
        </a:effectLst>
        <a:scene3d>
          <a:camera prst="perspectiveRelaxedModerately" zoom="92000">
            <a:rot lat="20390633" lon="0" rev="0"/>
          </a:camera>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Hydrogeologic studies</a:t>
          </a:r>
        </a:p>
      </dsp:txBody>
      <dsp:txXfrm>
        <a:off x="5247447" y="732667"/>
        <a:ext cx="5363684" cy="500722"/>
      </dsp:txXfrm>
    </dsp:sp>
    <dsp:sp modelId="{104C8B40-1030-4764-B45B-9DA5F0866B43}">
      <dsp:nvSpPr>
        <dsp:cNvPr id="0" name=""/>
        <dsp:cNvSpPr/>
      </dsp:nvSpPr>
      <dsp:spPr>
        <a:xfrm>
          <a:off x="779445" y="1984473"/>
          <a:ext cx="3785990" cy="500722"/>
        </a:xfrm>
        <a:prstGeom prst="rect">
          <a:avLst/>
        </a:prstGeom>
        <a:solidFill>
          <a:schemeClr val="accent1">
            <a:hueOff val="0"/>
            <a:satOff val="0"/>
            <a:lumOff val="0"/>
            <a:alphaOff val="0"/>
          </a:schemeClr>
        </a:solidFill>
        <a:ln>
          <a:noFill/>
        </a:ln>
        <a:effectLst>
          <a:outerShdw blurRad="39000" dist="25400" dir="5400000" rotWithShape="0">
            <a:schemeClr val="accent1">
              <a:hueOff val="0"/>
              <a:satOff val="0"/>
              <a:lumOff val="0"/>
              <a:alphaOff val="0"/>
              <a:shade val="33000"/>
              <a:alpha val="83000"/>
            </a:schemeClr>
          </a:outerShdw>
        </a:effectLst>
        <a:scene3d>
          <a:camera prst="perspectiveRelaxedModerately" zoom="92000">
            <a:rot lat="20390633" lon="0" rev="0"/>
          </a:camera>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kern="1200" dirty="0"/>
            <a:t>Infrastructure</a:t>
          </a:r>
        </a:p>
      </dsp:txBody>
      <dsp:txXfrm>
        <a:off x="779445" y="1984473"/>
        <a:ext cx="3785990" cy="500722"/>
      </dsp:txXfrm>
    </dsp:sp>
    <dsp:sp modelId="{ECD9570B-AEB5-4259-96B1-CBA09282FF4E}">
      <dsp:nvSpPr>
        <dsp:cNvPr id="0" name=""/>
        <dsp:cNvSpPr/>
      </dsp:nvSpPr>
      <dsp:spPr>
        <a:xfrm>
          <a:off x="5248679" y="1358570"/>
          <a:ext cx="5363684" cy="500722"/>
        </a:xfrm>
        <a:prstGeom prst="rect">
          <a:avLst/>
        </a:prstGeom>
        <a:solidFill>
          <a:schemeClr val="accent1">
            <a:hueOff val="0"/>
            <a:satOff val="0"/>
            <a:lumOff val="0"/>
            <a:alphaOff val="0"/>
          </a:schemeClr>
        </a:solidFill>
        <a:ln>
          <a:noFill/>
        </a:ln>
        <a:effectLst>
          <a:outerShdw blurRad="39000" dist="25400" dir="5400000" rotWithShape="0">
            <a:schemeClr val="accent1">
              <a:hueOff val="0"/>
              <a:satOff val="0"/>
              <a:lumOff val="0"/>
              <a:alphaOff val="0"/>
              <a:shade val="33000"/>
              <a:alpha val="83000"/>
            </a:schemeClr>
          </a:outerShdw>
        </a:effectLst>
        <a:scene3d>
          <a:camera prst="perspectiveRelaxedModerately" zoom="92000">
            <a:rot lat="20390633" lon="0" rev="0"/>
          </a:camera>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Pressurized Networks design</a:t>
          </a:r>
        </a:p>
      </dsp:txBody>
      <dsp:txXfrm>
        <a:off x="5248679" y="1358570"/>
        <a:ext cx="5363684" cy="500722"/>
      </dsp:txXfrm>
    </dsp:sp>
    <dsp:sp modelId="{B9DBF6A6-61D8-4917-94B5-DB9377C7C94B}">
      <dsp:nvSpPr>
        <dsp:cNvPr id="0" name=""/>
        <dsp:cNvSpPr/>
      </dsp:nvSpPr>
      <dsp:spPr>
        <a:xfrm>
          <a:off x="5248679" y="1984473"/>
          <a:ext cx="5363684" cy="500722"/>
        </a:xfrm>
        <a:prstGeom prst="rect">
          <a:avLst/>
        </a:prstGeom>
        <a:solidFill>
          <a:schemeClr val="accent1">
            <a:hueOff val="0"/>
            <a:satOff val="0"/>
            <a:lumOff val="0"/>
            <a:alphaOff val="0"/>
          </a:schemeClr>
        </a:solidFill>
        <a:ln>
          <a:noFill/>
        </a:ln>
        <a:effectLst>
          <a:outerShdw blurRad="39000" dist="25400" dir="5400000" rotWithShape="0">
            <a:schemeClr val="accent1">
              <a:hueOff val="0"/>
              <a:satOff val="0"/>
              <a:lumOff val="0"/>
              <a:alphaOff val="0"/>
              <a:shade val="33000"/>
              <a:alpha val="83000"/>
            </a:schemeClr>
          </a:outerShdw>
        </a:effectLst>
        <a:scene3d>
          <a:camera prst="perspectiveRelaxedModerately" zoom="92000">
            <a:rot lat="20390633" lon="0" rev="0"/>
          </a:camera>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Unpressurized Networks design</a:t>
          </a:r>
        </a:p>
      </dsp:txBody>
      <dsp:txXfrm>
        <a:off x="5248679" y="1984473"/>
        <a:ext cx="5363684" cy="500722"/>
      </dsp:txXfrm>
    </dsp:sp>
    <dsp:sp modelId="{2B60AB70-2FDA-45AD-B0D2-82D3E99287FF}">
      <dsp:nvSpPr>
        <dsp:cNvPr id="0" name=""/>
        <dsp:cNvSpPr/>
      </dsp:nvSpPr>
      <dsp:spPr>
        <a:xfrm>
          <a:off x="5248679" y="2610376"/>
          <a:ext cx="5363684" cy="500722"/>
        </a:xfrm>
        <a:prstGeom prst="rect">
          <a:avLst/>
        </a:prstGeom>
        <a:solidFill>
          <a:schemeClr val="accent1">
            <a:hueOff val="0"/>
            <a:satOff val="0"/>
            <a:lumOff val="0"/>
            <a:alphaOff val="0"/>
          </a:schemeClr>
        </a:solidFill>
        <a:ln>
          <a:noFill/>
        </a:ln>
        <a:effectLst>
          <a:outerShdw blurRad="39000" dist="25400" dir="5400000" rotWithShape="0">
            <a:schemeClr val="accent1">
              <a:hueOff val="0"/>
              <a:satOff val="0"/>
              <a:lumOff val="0"/>
              <a:alphaOff val="0"/>
              <a:shade val="33000"/>
              <a:alpha val="83000"/>
            </a:schemeClr>
          </a:outerShdw>
        </a:effectLst>
        <a:scene3d>
          <a:camera prst="perspectiveRelaxedModerately" zoom="92000">
            <a:rot lat="20390633" lon="0" rev="0"/>
          </a:camera>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Highway &amp; freeway design</a:t>
          </a:r>
        </a:p>
      </dsp:txBody>
      <dsp:txXfrm>
        <a:off x="5248679" y="2610376"/>
        <a:ext cx="5363684" cy="500722"/>
      </dsp:txXfrm>
    </dsp:sp>
    <dsp:sp modelId="{F97337F9-12D5-4A6B-B99F-EF4F4D533DDD}">
      <dsp:nvSpPr>
        <dsp:cNvPr id="0" name=""/>
        <dsp:cNvSpPr/>
      </dsp:nvSpPr>
      <dsp:spPr>
        <a:xfrm>
          <a:off x="779445" y="3504992"/>
          <a:ext cx="3784759" cy="500722"/>
        </a:xfrm>
        <a:prstGeom prst="rect">
          <a:avLst/>
        </a:prstGeom>
        <a:solidFill>
          <a:schemeClr val="accent1">
            <a:hueOff val="0"/>
            <a:satOff val="0"/>
            <a:lumOff val="0"/>
            <a:alphaOff val="0"/>
          </a:schemeClr>
        </a:solidFill>
        <a:ln>
          <a:noFill/>
        </a:ln>
        <a:effectLst>
          <a:outerShdw blurRad="39000" dist="25400" dir="5400000" rotWithShape="0">
            <a:schemeClr val="accent1">
              <a:hueOff val="0"/>
              <a:satOff val="0"/>
              <a:lumOff val="0"/>
              <a:alphaOff val="0"/>
              <a:shade val="33000"/>
              <a:alpha val="83000"/>
            </a:schemeClr>
          </a:outerShdw>
        </a:effectLst>
        <a:scene3d>
          <a:camera prst="perspectiveRelaxedModerately" zoom="92000">
            <a:rot lat="20390633" lon="0" rev="0"/>
          </a:camera>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kern="1200" dirty="0"/>
            <a:t>Architecture</a:t>
          </a:r>
        </a:p>
      </dsp:txBody>
      <dsp:txXfrm>
        <a:off x="779445" y="3504992"/>
        <a:ext cx="3784759" cy="500722"/>
      </dsp:txXfrm>
    </dsp:sp>
    <dsp:sp modelId="{9DED3CA2-B62E-4400-89B5-D6E0B4B911EF}">
      <dsp:nvSpPr>
        <dsp:cNvPr id="0" name=""/>
        <dsp:cNvSpPr/>
      </dsp:nvSpPr>
      <dsp:spPr>
        <a:xfrm>
          <a:off x="5247447" y="3236280"/>
          <a:ext cx="5363684" cy="500722"/>
        </a:xfrm>
        <a:prstGeom prst="rect">
          <a:avLst/>
        </a:prstGeom>
        <a:solidFill>
          <a:schemeClr val="accent1">
            <a:hueOff val="0"/>
            <a:satOff val="0"/>
            <a:lumOff val="0"/>
            <a:alphaOff val="0"/>
          </a:schemeClr>
        </a:solidFill>
        <a:ln>
          <a:noFill/>
        </a:ln>
        <a:effectLst>
          <a:outerShdw blurRad="39000" dist="25400" dir="5400000" rotWithShape="0">
            <a:schemeClr val="accent1">
              <a:hueOff val="0"/>
              <a:satOff val="0"/>
              <a:lumOff val="0"/>
              <a:alphaOff val="0"/>
              <a:shade val="33000"/>
              <a:alpha val="83000"/>
            </a:schemeClr>
          </a:outerShdw>
        </a:effectLst>
        <a:scene3d>
          <a:camera prst="perspectiveRelaxedModerately" zoom="92000">
            <a:rot lat="20390633" lon="0" rev="0"/>
          </a:camera>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Exterior &amp; Landscape design</a:t>
          </a:r>
        </a:p>
      </dsp:txBody>
      <dsp:txXfrm>
        <a:off x="5247447" y="3236280"/>
        <a:ext cx="5363684" cy="500722"/>
      </dsp:txXfrm>
    </dsp:sp>
    <dsp:sp modelId="{56961E7C-1338-4BB1-BE16-8F4B59CCA84B}">
      <dsp:nvSpPr>
        <dsp:cNvPr id="0" name=""/>
        <dsp:cNvSpPr/>
      </dsp:nvSpPr>
      <dsp:spPr>
        <a:xfrm>
          <a:off x="5247447" y="3862183"/>
          <a:ext cx="5363684" cy="500722"/>
        </a:xfrm>
        <a:prstGeom prst="rect">
          <a:avLst/>
        </a:prstGeom>
        <a:solidFill>
          <a:schemeClr val="accent1">
            <a:hueOff val="0"/>
            <a:satOff val="0"/>
            <a:lumOff val="0"/>
            <a:alphaOff val="0"/>
          </a:schemeClr>
        </a:solidFill>
        <a:ln>
          <a:noFill/>
        </a:ln>
        <a:effectLst>
          <a:outerShdw blurRad="39000" dist="25400" dir="5400000" rotWithShape="0">
            <a:schemeClr val="accent1">
              <a:hueOff val="0"/>
              <a:satOff val="0"/>
              <a:lumOff val="0"/>
              <a:alphaOff val="0"/>
              <a:shade val="33000"/>
              <a:alpha val="83000"/>
            </a:schemeClr>
          </a:outerShdw>
        </a:effectLst>
        <a:scene3d>
          <a:camera prst="perspectiveRelaxedModerately" zoom="92000">
            <a:rot lat="20390633" lon="0" rev="0"/>
          </a:camera>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Interior Design</a:t>
          </a:r>
        </a:p>
      </dsp:txBody>
      <dsp:txXfrm>
        <a:off x="5247447" y="3862183"/>
        <a:ext cx="5363684" cy="500722"/>
      </dsp:txXfrm>
    </dsp:sp>
    <dsp:sp modelId="{1E81F4B6-07E2-4120-AA77-E795C5D0777C}">
      <dsp:nvSpPr>
        <dsp:cNvPr id="0" name=""/>
        <dsp:cNvSpPr/>
      </dsp:nvSpPr>
      <dsp:spPr>
        <a:xfrm>
          <a:off x="779445" y="4498871"/>
          <a:ext cx="3777171" cy="500722"/>
        </a:xfrm>
        <a:prstGeom prst="rect">
          <a:avLst/>
        </a:prstGeom>
        <a:solidFill>
          <a:schemeClr val="accent1">
            <a:hueOff val="0"/>
            <a:satOff val="0"/>
            <a:lumOff val="0"/>
            <a:alphaOff val="0"/>
          </a:schemeClr>
        </a:solidFill>
        <a:ln>
          <a:noFill/>
        </a:ln>
        <a:effectLst>
          <a:outerShdw blurRad="39000" dist="25400" dir="5400000" rotWithShape="0">
            <a:schemeClr val="accent1">
              <a:hueOff val="0"/>
              <a:satOff val="0"/>
              <a:lumOff val="0"/>
              <a:alphaOff val="0"/>
              <a:shade val="33000"/>
              <a:alpha val="83000"/>
            </a:schemeClr>
          </a:outerShdw>
        </a:effectLst>
        <a:scene3d>
          <a:camera prst="perspectiveRelaxedModerately" zoom="92000">
            <a:rot lat="20390633" lon="0" rev="0"/>
          </a:camera>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kern="1200" dirty="0"/>
            <a:t>Structural Design</a:t>
          </a:r>
        </a:p>
      </dsp:txBody>
      <dsp:txXfrm>
        <a:off x="779445" y="4498871"/>
        <a:ext cx="3777171" cy="500722"/>
      </dsp:txXfrm>
    </dsp:sp>
    <dsp:sp modelId="{81414555-D17E-4986-8BDC-DD7AC98F6261}">
      <dsp:nvSpPr>
        <dsp:cNvPr id="0" name=""/>
        <dsp:cNvSpPr/>
      </dsp:nvSpPr>
      <dsp:spPr>
        <a:xfrm>
          <a:off x="5239859" y="4488086"/>
          <a:ext cx="5340608" cy="500722"/>
        </a:xfrm>
        <a:prstGeom prst="rect">
          <a:avLst/>
        </a:prstGeom>
        <a:solidFill>
          <a:schemeClr val="accent1">
            <a:hueOff val="0"/>
            <a:satOff val="0"/>
            <a:lumOff val="0"/>
            <a:alphaOff val="0"/>
          </a:schemeClr>
        </a:solidFill>
        <a:ln>
          <a:noFill/>
        </a:ln>
        <a:effectLst>
          <a:outerShdw blurRad="39000" dist="25400" dir="5400000" rotWithShape="0">
            <a:schemeClr val="accent1">
              <a:hueOff val="0"/>
              <a:satOff val="0"/>
              <a:lumOff val="0"/>
              <a:alphaOff val="0"/>
              <a:shade val="33000"/>
              <a:alpha val="83000"/>
            </a:schemeClr>
          </a:outerShdw>
        </a:effectLst>
        <a:scene3d>
          <a:camera prst="perspectiveRelaxedModerately" zoom="92000">
            <a:rot lat="20390633" lon="0" rev="0"/>
          </a:camera>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Concrete structures</a:t>
          </a:r>
        </a:p>
      </dsp:txBody>
      <dsp:txXfrm>
        <a:off x="5239859" y="4488086"/>
        <a:ext cx="5340608" cy="500722"/>
      </dsp:txXfrm>
    </dsp:sp>
    <dsp:sp modelId="{10B85282-0240-4DA4-939C-4E1F1D08B73D}">
      <dsp:nvSpPr>
        <dsp:cNvPr id="0" name=""/>
        <dsp:cNvSpPr/>
      </dsp:nvSpPr>
      <dsp:spPr>
        <a:xfrm>
          <a:off x="5239859" y="5113989"/>
          <a:ext cx="5321360" cy="500722"/>
        </a:xfrm>
        <a:prstGeom prst="rect">
          <a:avLst/>
        </a:prstGeom>
        <a:solidFill>
          <a:schemeClr val="accent1">
            <a:hueOff val="0"/>
            <a:satOff val="0"/>
            <a:lumOff val="0"/>
            <a:alphaOff val="0"/>
          </a:schemeClr>
        </a:solidFill>
        <a:ln>
          <a:noFill/>
        </a:ln>
        <a:effectLst>
          <a:outerShdw blurRad="39000" dist="25400" dir="5400000" rotWithShape="0">
            <a:schemeClr val="accent1">
              <a:hueOff val="0"/>
              <a:satOff val="0"/>
              <a:lumOff val="0"/>
              <a:alphaOff val="0"/>
              <a:shade val="33000"/>
              <a:alpha val="83000"/>
            </a:schemeClr>
          </a:outerShdw>
        </a:effectLst>
        <a:scene3d>
          <a:camera prst="perspectiveRelaxedModerately" zoom="92000">
            <a:rot lat="20390633" lon="0" rev="0"/>
          </a:camera>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Steel Structures</a:t>
          </a:r>
        </a:p>
      </dsp:txBody>
      <dsp:txXfrm>
        <a:off x="5239859" y="5113989"/>
        <a:ext cx="5321360" cy="500722"/>
      </dsp:txXfrm>
    </dsp:sp>
    <dsp:sp modelId="{0665E0D0-E2B1-4642-9769-36DD2D56B82B}">
      <dsp:nvSpPr>
        <dsp:cNvPr id="0" name=""/>
        <dsp:cNvSpPr/>
      </dsp:nvSpPr>
      <dsp:spPr>
        <a:xfrm>
          <a:off x="779445" y="5327257"/>
          <a:ext cx="3756838" cy="500722"/>
        </a:xfrm>
        <a:prstGeom prst="rect">
          <a:avLst/>
        </a:prstGeom>
        <a:solidFill>
          <a:schemeClr val="accent1">
            <a:hueOff val="0"/>
            <a:satOff val="0"/>
            <a:lumOff val="0"/>
            <a:alphaOff val="0"/>
          </a:schemeClr>
        </a:solidFill>
        <a:ln>
          <a:noFill/>
        </a:ln>
        <a:effectLst>
          <a:outerShdw blurRad="39000" dist="25400" dir="5400000" rotWithShape="0">
            <a:schemeClr val="accent1">
              <a:hueOff val="0"/>
              <a:satOff val="0"/>
              <a:lumOff val="0"/>
              <a:alphaOff val="0"/>
              <a:shade val="33000"/>
              <a:alpha val="83000"/>
            </a:schemeClr>
          </a:outerShdw>
        </a:effectLst>
        <a:scene3d>
          <a:camera prst="perspectiveRelaxedModerately" zoom="92000">
            <a:rot lat="20390633" lon="0" rev="0"/>
          </a:camera>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kern="1200" dirty="0"/>
            <a:t>MEP</a:t>
          </a:r>
        </a:p>
      </dsp:txBody>
      <dsp:txXfrm>
        <a:off x="779445" y="5327257"/>
        <a:ext cx="3756838" cy="500722"/>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BE63FF-398E-47CB-8F83-07AFE8BEE0F8}" type="datetimeFigureOut">
              <a:rPr lang="en-US" smtClean="0"/>
              <a:t>6/16/2019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FB3425-E3DC-4948-BB12-440133E647F7}" type="slidenum">
              <a:rPr lang="en-US" smtClean="0"/>
              <a:t>‹#›</a:t>
            </a:fld>
            <a:endParaRPr lang="en-US"/>
          </a:p>
        </p:txBody>
      </p:sp>
    </p:spTree>
    <p:extLst>
      <p:ext uri="{BB962C8B-B14F-4D97-AF65-F5344CB8AC3E}">
        <p14:creationId xmlns:p14="http://schemas.microsoft.com/office/powerpoint/2010/main" val="1972522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This is the introductory presentation to Home Creations &amp; development Engineering Service Department. If you haven’t already downloaded the general introductory presentation to our company, please check it out.</a:t>
            </a:r>
          </a:p>
          <a:p>
            <a:endParaRPr lang="en-US" dirty="0"/>
          </a:p>
        </p:txBody>
      </p:sp>
      <p:sp>
        <p:nvSpPr>
          <p:cNvPr id="4" name="Slide Number Placeholder 3"/>
          <p:cNvSpPr>
            <a:spLocks noGrp="1"/>
          </p:cNvSpPr>
          <p:nvPr>
            <p:ph type="sldNum" sz="quarter" idx="5"/>
          </p:nvPr>
        </p:nvSpPr>
        <p:spPr/>
        <p:txBody>
          <a:bodyPr/>
          <a:lstStyle/>
          <a:p>
            <a:fld id="{41FB3425-E3DC-4948-BB12-440133E647F7}" type="slidenum">
              <a:rPr lang="en-US" smtClean="0"/>
              <a:t>1</a:t>
            </a:fld>
            <a:endParaRPr lang="en-US"/>
          </a:p>
        </p:txBody>
      </p:sp>
    </p:spTree>
    <p:extLst>
      <p:ext uri="{BB962C8B-B14F-4D97-AF65-F5344CB8AC3E}">
        <p14:creationId xmlns:p14="http://schemas.microsoft.com/office/powerpoint/2010/main" val="2577900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800" dirty="0"/>
              <a:t>Unpressurized Sewage:</a:t>
            </a:r>
          </a:p>
          <a:p>
            <a:pPr lvl="1"/>
            <a:r>
              <a:rPr lang="en-US" sz="2400" dirty="0"/>
              <a:t>Using the expected population of design year, we determine the daily water consumption</a:t>
            </a:r>
          </a:p>
          <a:p>
            <a:pPr lvl="1"/>
            <a:r>
              <a:rPr lang="en-US" sz="2400" dirty="0"/>
              <a:t>Then we study the topography &amp; the locations of the treatment plants or main network in order to determine the outlet of the new network.</a:t>
            </a:r>
          </a:p>
          <a:p>
            <a:pPr lvl="1"/>
            <a:r>
              <a:rPr lang="en-US" sz="2400" dirty="0"/>
              <a:t>Next we design our network according to the approved codes, ensuring that the designs accommodate the water velocity &amp; slopes limits, and determining the locations of valves for washout, air release &amp;  shutoff, etc.</a:t>
            </a:r>
          </a:p>
          <a:p>
            <a:pPr lvl="1"/>
            <a:r>
              <a:rPr lang="en-US" sz="2400" dirty="0"/>
              <a:t>Finally, we produce full calculation sheets &amp; design drawings of the network.</a:t>
            </a:r>
          </a:p>
          <a:p>
            <a:endParaRPr lang="en-US" dirty="0"/>
          </a:p>
        </p:txBody>
      </p:sp>
      <p:sp>
        <p:nvSpPr>
          <p:cNvPr id="4" name="Slide Number Placeholder 3"/>
          <p:cNvSpPr>
            <a:spLocks noGrp="1"/>
          </p:cNvSpPr>
          <p:nvPr>
            <p:ph type="sldNum" sz="quarter" idx="5"/>
          </p:nvPr>
        </p:nvSpPr>
        <p:spPr/>
        <p:txBody>
          <a:bodyPr/>
          <a:lstStyle/>
          <a:p>
            <a:fld id="{41FB3425-E3DC-4948-BB12-440133E647F7}" type="slidenum">
              <a:rPr lang="en-US" smtClean="0"/>
              <a:t>10</a:t>
            </a:fld>
            <a:endParaRPr lang="en-US"/>
          </a:p>
        </p:txBody>
      </p:sp>
    </p:spTree>
    <p:extLst>
      <p:ext uri="{BB962C8B-B14F-4D97-AF65-F5344CB8AC3E}">
        <p14:creationId xmlns:p14="http://schemas.microsoft.com/office/powerpoint/2010/main" val="3154237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t>Unpressurized Storm Drainage Systems:</a:t>
            </a:r>
          </a:p>
          <a:p>
            <a:pPr lvl="1"/>
            <a:r>
              <a:rPr lang="en-US" sz="2400" dirty="0"/>
              <a:t>We first calculate the expected rainfall depths ​​of study area for the design return period.</a:t>
            </a:r>
          </a:p>
          <a:p>
            <a:pPr lvl="1"/>
            <a:r>
              <a:rPr lang="en-US" sz="2400" dirty="0"/>
              <a:t>Then we complete a full study the topography, wadis, storage ponds or existing main network to determine the network outlet </a:t>
            </a:r>
          </a:p>
          <a:p>
            <a:pPr lvl="1"/>
            <a:r>
              <a:rPr lang="en-US" sz="2400" dirty="0"/>
              <a:t>Next we design our network according to the approved codes, ensuring that the designs accommodate the water velocity &amp; slopes limits, and determining the locations of valves for washout, air release &amp;  shutoff, etc.</a:t>
            </a:r>
          </a:p>
          <a:p>
            <a:pPr lvl="1"/>
            <a:r>
              <a:rPr lang="en-US" sz="2400" dirty="0"/>
              <a:t>Finally, we produce full calculation sheets &amp; design drawings of the network.</a:t>
            </a:r>
          </a:p>
          <a:p>
            <a:endParaRPr lang="en-US" dirty="0"/>
          </a:p>
        </p:txBody>
      </p:sp>
      <p:sp>
        <p:nvSpPr>
          <p:cNvPr id="4" name="Slide Number Placeholder 3"/>
          <p:cNvSpPr>
            <a:spLocks noGrp="1"/>
          </p:cNvSpPr>
          <p:nvPr>
            <p:ph type="sldNum" sz="quarter" idx="5"/>
          </p:nvPr>
        </p:nvSpPr>
        <p:spPr/>
        <p:txBody>
          <a:bodyPr/>
          <a:lstStyle/>
          <a:p>
            <a:fld id="{41FB3425-E3DC-4948-BB12-440133E647F7}" type="slidenum">
              <a:rPr lang="en-US" smtClean="0"/>
              <a:t>11</a:t>
            </a:fld>
            <a:endParaRPr lang="en-US"/>
          </a:p>
        </p:txBody>
      </p:sp>
    </p:spTree>
    <p:extLst>
      <p:ext uri="{BB962C8B-B14F-4D97-AF65-F5344CB8AC3E}">
        <p14:creationId xmlns:p14="http://schemas.microsoft.com/office/powerpoint/2010/main" val="10866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We first study the topography to identify network paths that ensure minimum costs &amp; travel time.</a:t>
            </a:r>
          </a:p>
          <a:p>
            <a:r>
              <a:rPr lang="en-US" sz="1200" dirty="0"/>
              <a:t>Then we finalize geometric designs to satisfy the projections of the traffic studies and safety limits and regulations.</a:t>
            </a:r>
          </a:p>
          <a:p>
            <a:r>
              <a:rPr lang="en-US" sz="1200" dirty="0"/>
              <a:t>Next we produce the final geometric design for all interchanges, intersections, shop drawings, spot elevation and cross section details.</a:t>
            </a:r>
          </a:p>
          <a:p>
            <a:r>
              <a:rPr lang="en-US" sz="1200" dirty="0"/>
              <a:t>Finally we Produce cut &amp; fill quantities and plans.</a:t>
            </a:r>
          </a:p>
        </p:txBody>
      </p:sp>
      <p:sp>
        <p:nvSpPr>
          <p:cNvPr id="4" name="Slide Number Placeholder 3"/>
          <p:cNvSpPr>
            <a:spLocks noGrp="1"/>
          </p:cNvSpPr>
          <p:nvPr>
            <p:ph type="sldNum" sz="quarter" idx="5"/>
          </p:nvPr>
        </p:nvSpPr>
        <p:spPr/>
        <p:txBody>
          <a:bodyPr/>
          <a:lstStyle/>
          <a:p>
            <a:fld id="{41FB3425-E3DC-4948-BB12-440133E647F7}" type="slidenum">
              <a:rPr lang="en-US" smtClean="0"/>
              <a:t>12</a:t>
            </a:fld>
            <a:endParaRPr lang="en-US"/>
          </a:p>
        </p:txBody>
      </p:sp>
    </p:spTree>
    <p:extLst>
      <p:ext uri="{BB962C8B-B14F-4D97-AF65-F5344CB8AC3E}">
        <p14:creationId xmlns:p14="http://schemas.microsoft.com/office/powerpoint/2010/main" val="808936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 produce exterior and landscape shots, shop drawings, BOQs, specifications, and more… for residential, commercial, administrative buildings</a:t>
            </a:r>
          </a:p>
          <a:p>
            <a:endParaRPr lang="en-US" dirty="0"/>
          </a:p>
        </p:txBody>
      </p:sp>
      <p:sp>
        <p:nvSpPr>
          <p:cNvPr id="4" name="Slide Number Placeholder 3"/>
          <p:cNvSpPr>
            <a:spLocks noGrp="1"/>
          </p:cNvSpPr>
          <p:nvPr>
            <p:ph type="sldNum" sz="quarter" idx="5"/>
          </p:nvPr>
        </p:nvSpPr>
        <p:spPr/>
        <p:txBody>
          <a:bodyPr/>
          <a:lstStyle/>
          <a:p>
            <a:fld id="{41FB3425-E3DC-4948-BB12-440133E647F7}" type="slidenum">
              <a:rPr lang="en-US" smtClean="0"/>
              <a:t>13</a:t>
            </a:fld>
            <a:endParaRPr lang="en-US"/>
          </a:p>
        </p:txBody>
      </p:sp>
    </p:spTree>
    <p:extLst>
      <p:ext uri="{BB962C8B-B14F-4D97-AF65-F5344CB8AC3E}">
        <p14:creationId xmlns:p14="http://schemas.microsoft.com/office/powerpoint/2010/main" val="1048393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 produce interior shots, shop drawings, BOQs, furnishing details, specifications, and more… for residential, commercial, administrative buildings</a:t>
            </a:r>
          </a:p>
          <a:p>
            <a:endParaRPr lang="en-US" dirty="0"/>
          </a:p>
          <a:p>
            <a:endParaRPr lang="en-US" dirty="0"/>
          </a:p>
        </p:txBody>
      </p:sp>
      <p:sp>
        <p:nvSpPr>
          <p:cNvPr id="4" name="Slide Number Placeholder 3"/>
          <p:cNvSpPr>
            <a:spLocks noGrp="1"/>
          </p:cNvSpPr>
          <p:nvPr>
            <p:ph type="sldNum" sz="quarter" idx="5"/>
          </p:nvPr>
        </p:nvSpPr>
        <p:spPr/>
        <p:txBody>
          <a:bodyPr/>
          <a:lstStyle/>
          <a:p>
            <a:fld id="{41FB3425-E3DC-4948-BB12-440133E647F7}" type="slidenum">
              <a:rPr lang="en-US" smtClean="0"/>
              <a:t>14</a:t>
            </a:fld>
            <a:endParaRPr lang="en-US"/>
          </a:p>
        </p:txBody>
      </p:sp>
    </p:spTree>
    <p:extLst>
      <p:ext uri="{BB962C8B-B14F-4D97-AF65-F5344CB8AC3E}">
        <p14:creationId xmlns:p14="http://schemas.microsoft.com/office/powerpoint/2010/main" val="15893868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produce conceptual designs that best fit the architectural design provided, and coordinate all structural element locations with the architectural concept. </a:t>
            </a:r>
          </a:p>
          <a:p>
            <a:r>
              <a:rPr lang="en-US" dirty="0"/>
              <a:t>Then we calculate the internal forces of each element in order to determine our material selection and design techniques. </a:t>
            </a:r>
          </a:p>
          <a:p>
            <a:r>
              <a:rPr lang="en-US" dirty="0"/>
              <a:t>After finalizing the iterative design, we calculate the stressors on underlying soil and design the foundational footings. </a:t>
            </a:r>
          </a:p>
          <a:p>
            <a:r>
              <a:rPr lang="en-US" sz="1200" dirty="0"/>
              <a:t>Finally, we produce full calculation sheets &amp; design drawings </a:t>
            </a:r>
            <a:endParaRPr lang="en-US" dirty="0"/>
          </a:p>
        </p:txBody>
      </p:sp>
      <p:sp>
        <p:nvSpPr>
          <p:cNvPr id="4" name="Slide Number Placeholder 3"/>
          <p:cNvSpPr>
            <a:spLocks noGrp="1"/>
          </p:cNvSpPr>
          <p:nvPr>
            <p:ph type="sldNum" sz="quarter" idx="5"/>
          </p:nvPr>
        </p:nvSpPr>
        <p:spPr/>
        <p:txBody>
          <a:bodyPr/>
          <a:lstStyle/>
          <a:p>
            <a:fld id="{41FB3425-E3DC-4948-BB12-440133E647F7}" type="slidenum">
              <a:rPr lang="en-US" smtClean="0"/>
              <a:t>15</a:t>
            </a:fld>
            <a:endParaRPr lang="en-US"/>
          </a:p>
        </p:txBody>
      </p:sp>
    </p:spTree>
    <p:extLst>
      <p:ext uri="{BB962C8B-B14F-4D97-AF65-F5344CB8AC3E}">
        <p14:creationId xmlns:p14="http://schemas.microsoft.com/office/powerpoint/2010/main" val="39454600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provide…</a:t>
            </a:r>
          </a:p>
          <a:p>
            <a:r>
              <a:rPr lang="en-US" sz="1200" dirty="0"/>
              <a:t>Electrical Medium Volt &amp; Low Volt networks and distribution systems, switchgears, Ring Main Units, cabling, schematic drawings and Single Line Diagrams.</a:t>
            </a:r>
          </a:p>
          <a:p>
            <a:r>
              <a:rPr lang="en-US" sz="1200" dirty="0"/>
              <a:t>Selectivity and Discrimination studies.</a:t>
            </a:r>
          </a:p>
          <a:p>
            <a:r>
              <a:rPr lang="en-US" sz="1200" dirty="0"/>
              <a:t>Transformers and Cable Sizing.</a:t>
            </a:r>
          </a:p>
          <a:p>
            <a:r>
              <a:rPr lang="en-US" sz="1200" dirty="0"/>
              <a:t>Short Circuit and Voltage drop calculations.</a:t>
            </a:r>
          </a:p>
          <a:p>
            <a:endParaRPr lang="en-US" dirty="0"/>
          </a:p>
          <a:p>
            <a:endParaRPr lang="en-US" dirty="0"/>
          </a:p>
        </p:txBody>
      </p:sp>
      <p:sp>
        <p:nvSpPr>
          <p:cNvPr id="4" name="Slide Number Placeholder 3"/>
          <p:cNvSpPr>
            <a:spLocks noGrp="1"/>
          </p:cNvSpPr>
          <p:nvPr>
            <p:ph type="sldNum" sz="quarter" idx="5"/>
          </p:nvPr>
        </p:nvSpPr>
        <p:spPr/>
        <p:txBody>
          <a:bodyPr/>
          <a:lstStyle/>
          <a:p>
            <a:fld id="{41FB3425-E3DC-4948-BB12-440133E647F7}" type="slidenum">
              <a:rPr lang="en-US" smtClean="0"/>
              <a:t>16</a:t>
            </a:fld>
            <a:endParaRPr lang="en-US"/>
          </a:p>
        </p:txBody>
      </p:sp>
    </p:spTree>
    <p:extLst>
      <p:ext uri="{BB962C8B-B14F-4D97-AF65-F5344CB8AC3E}">
        <p14:creationId xmlns:p14="http://schemas.microsoft.com/office/powerpoint/2010/main" val="17671072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We produce…</a:t>
            </a:r>
          </a:p>
          <a:p>
            <a:r>
              <a:rPr lang="en-US" sz="1200" dirty="0"/>
              <a:t>Raceway Designs (Ladders, Trays, Conduits... etc.)</a:t>
            </a:r>
          </a:p>
          <a:p>
            <a:r>
              <a:rPr lang="en-US" sz="1200" dirty="0"/>
              <a:t>Lighting system designs and calculations (Interior, roads, facade and landscape) VIA </a:t>
            </a:r>
            <a:r>
              <a:rPr lang="en-US" sz="1200" dirty="0" err="1"/>
              <a:t>DiaLux</a:t>
            </a:r>
            <a:r>
              <a:rPr lang="en-US" sz="1200" dirty="0"/>
              <a:t>.</a:t>
            </a:r>
          </a:p>
          <a:p>
            <a:r>
              <a:rPr lang="en-US" sz="1200" dirty="0"/>
              <a:t>Power system designs and calculations according to applied standards (Risers, Receptacles and outlets)</a:t>
            </a:r>
          </a:p>
          <a:p>
            <a:r>
              <a:rPr lang="en-US" sz="1200" dirty="0"/>
              <a:t>Panel Board Scheduling</a:t>
            </a:r>
          </a:p>
          <a:p>
            <a:endParaRPr lang="en-US" dirty="0"/>
          </a:p>
        </p:txBody>
      </p:sp>
      <p:sp>
        <p:nvSpPr>
          <p:cNvPr id="4" name="Slide Number Placeholder 3"/>
          <p:cNvSpPr>
            <a:spLocks noGrp="1"/>
          </p:cNvSpPr>
          <p:nvPr>
            <p:ph type="sldNum" sz="quarter" idx="5"/>
          </p:nvPr>
        </p:nvSpPr>
        <p:spPr/>
        <p:txBody>
          <a:bodyPr/>
          <a:lstStyle/>
          <a:p>
            <a:fld id="{41FB3425-E3DC-4948-BB12-440133E647F7}" type="slidenum">
              <a:rPr lang="en-US" smtClean="0"/>
              <a:t>17</a:t>
            </a:fld>
            <a:endParaRPr lang="en-US"/>
          </a:p>
        </p:txBody>
      </p:sp>
    </p:spTree>
    <p:extLst>
      <p:ext uri="{BB962C8B-B14F-4D97-AF65-F5344CB8AC3E}">
        <p14:creationId xmlns:p14="http://schemas.microsoft.com/office/powerpoint/2010/main" val="3338140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We provide shop Drawings for all electrical systems,  installation details according to standards, regulations &amp; project specs.</a:t>
            </a:r>
          </a:p>
          <a:p>
            <a:r>
              <a:rPr lang="en-US" sz="1200" dirty="0"/>
              <a:t>Earthing &amp; Lightning System Designs</a:t>
            </a:r>
          </a:p>
          <a:p>
            <a:r>
              <a:rPr lang="en-US" sz="1200" dirty="0"/>
              <a:t>Emergency system designs</a:t>
            </a:r>
          </a:p>
          <a:p>
            <a:endParaRPr lang="en-US" dirty="0"/>
          </a:p>
        </p:txBody>
      </p:sp>
      <p:sp>
        <p:nvSpPr>
          <p:cNvPr id="4" name="Slide Number Placeholder 3"/>
          <p:cNvSpPr>
            <a:spLocks noGrp="1"/>
          </p:cNvSpPr>
          <p:nvPr>
            <p:ph type="sldNum" sz="quarter" idx="5"/>
          </p:nvPr>
        </p:nvSpPr>
        <p:spPr/>
        <p:txBody>
          <a:bodyPr/>
          <a:lstStyle/>
          <a:p>
            <a:fld id="{41FB3425-E3DC-4948-BB12-440133E647F7}" type="slidenum">
              <a:rPr lang="en-US" smtClean="0"/>
              <a:t>18</a:t>
            </a:fld>
            <a:endParaRPr lang="en-US"/>
          </a:p>
        </p:txBody>
      </p:sp>
    </p:spTree>
    <p:extLst>
      <p:ext uri="{BB962C8B-B14F-4D97-AF65-F5344CB8AC3E}">
        <p14:creationId xmlns:p14="http://schemas.microsoft.com/office/powerpoint/2010/main" val="28502451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t>Light Current systems including but not limited to:</a:t>
            </a:r>
          </a:p>
          <a:p>
            <a:pPr lvl="1"/>
            <a:r>
              <a:rPr lang="en-US" sz="2400" dirty="0"/>
              <a:t> Fire alarm system.</a:t>
            </a:r>
          </a:p>
          <a:p>
            <a:pPr lvl="1"/>
            <a:r>
              <a:rPr lang="en-US" sz="2400" dirty="0"/>
              <a:t>Communication systems (Data, Telephone).</a:t>
            </a:r>
          </a:p>
          <a:p>
            <a:pPr lvl="1"/>
            <a:r>
              <a:rPr lang="en-US" sz="2400" dirty="0"/>
              <a:t>Sound systems.</a:t>
            </a:r>
          </a:p>
          <a:p>
            <a:pPr lvl="1"/>
            <a:r>
              <a:rPr lang="en-US" sz="2400" dirty="0"/>
              <a:t>Closed circuit TV security system(CCTV)</a:t>
            </a:r>
          </a:p>
          <a:p>
            <a:pPr lvl="1"/>
            <a:r>
              <a:rPr lang="en-US" sz="2400" dirty="0"/>
              <a:t>Access door system security system (ACS)</a:t>
            </a:r>
          </a:p>
          <a:p>
            <a:endParaRPr lang="en-US" dirty="0"/>
          </a:p>
        </p:txBody>
      </p:sp>
      <p:sp>
        <p:nvSpPr>
          <p:cNvPr id="4" name="Slide Number Placeholder 3"/>
          <p:cNvSpPr>
            <a:spLocks noGrp="1"/>
          </p:cNvSpPr>
          <p:nvPr>
            <p:ph type="sldNum" sz="quarter" idx="5"/>
          </p:nvPr>
        </p:nvSpPr>
        <p:spPr/>
        <p:txBody>
          <a:bodyPr/>
          <a:lstStyle/>
          <a:p>
            <a:fld id="{41FB3425-E3DC-4948-BB12-440133E647F7}" type="slidenum">
              <a:rPr lang="en-US" smtClean="0"/>
              <a:t>19</a:t>
            </a:fld>
            <a:endParaRPr lang="en-US"/>
          </a:p>
        </p:txBody>
      </p:sp>
    </p:spTree>
    <p:extLst>
      <p:ext uri="{BB962C8B-B14F-4D97-AF65-F5344CB8AC3E}">
        <p14:creationId xmlns:p14="http://schemas.microsoft.com/office/powerpoint/2010/main" val="1311205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49"/>
            <a:ext cx="5486400" cy="3600451"/>
          </a:xfrm>
          <a:prstGeom prst="rect">
            <a:avLst/>
          </a:prstGeom>
        </p:spPr>
        <p:txBody>
          <a:bodyPr/>
          <a:lstStyle/>
          <a:p>
            <a:r>
              <a:rPr lang="en-US" sz="1200" kern="1200" dirty="0">
                <a:solidFill>
                  <a:schemeClr val="tx1"/>
                </a:solidFill>
                <a:effectLst/>
                <a:latin typeface="+mn-lt"/>
                <a:ea typeface="+mn-ea"/>
                <a:cs typeface="+mn-cs"/>
              </a:rPr>
              <a:t>We perform studies, engineering calculations, designs, equipment selection, shop drawings, coordination drawings and as-built drawings for projects ranging in complexity and magnitude from a single-family house to infrastructure, urban development projects and power projects.</a:t>
            </a:r>
          </a:p>
          <a:p>
            <a:r>
              <a:rPr lang="en-US" sz="1200" kern="1200" dirty="0">
                <a:solidFill>
                  <a:schemeClr val="tx1"/>
                </a:solidFill>
                <a:effectLst/>
                <a:latin typeface="+mn-lt"/>
                <a:ea typeface="+mn-ea"/>
                <a:cs typeface="+mn-cs"/>
              </a:rPr>
              <a:t>We provide comprehensive and outstanding designs that strive to be innovative, technically sound, environmentally friendly, low cost, and delivered on time.</a:t>
            </a:r>
          </a:p>
          <a:p>
            <a:r>
              <a:rPr lang="en-US" sz="1200" kern="1200" dirty="0">
                <a:solidFill>
                  <a:schemeClr val="tx1"/>
                </a:solidFill>
                <a:effectLst/>
                <a:latin typeface="+mn-lt"/>
                <a:ea typeface="+mn-ea"/>
                <a:cs typeface="+mn-cs"/>
              </a:rPr>
              <a:t>We Use the latest design technologies and sciences, and we research and implement the latest execution techniques and technologies.</a:t>
            </a:r>
          </a:p>
          <a:p>
            <a:r>
              <a:rPr lang="en-US" sz="1200" kern="1200" dirty="0">
                <a:solidFill>
                  <a:schemeClr val="tx1"/>
                </a:solidFill>
                <a:effectLst/>
                <a:latin typeface="+mn-lt"/>
                <a:ea typeface="+mn-ea"/>
                <a:cs typeface="+mn-cs"/>
              </a:rPr>
              <a:t>We believe that our success is presented by how our designs are perceived by the user, starting with the owner, to the contractor, and most importantly the end user</a:t>
            </a:r>
          </a:p>
          <a:p>
            <a:endParaRPr lang="en-US" dirty="0"/>
          </a:p>
        </p:txBody>
      </p:sp>
      <p:sp>
        <p:nvSpPr>
          <p:cNvPr id="4" name="Slide Number Placeholder 3"/>
          <p:cNvSpPr>
            <a:spLocks noGrp="1"/>
          </p:cNvSpPr>
          <p:nvPr>
            <p:ph type="sldNum" sz="quarter" idx="5"/>
          </p:nvPr>
        </p:nvSpPr>
        <p:spPr/>
        <p:txBody>
          <a:bodyPr/>
          <a:lstStyle/>
          <a:p>
            <a:fld id="{41FB3425-E3DC-4948-BB12-440133E647F7}" type="slidenum">
              <a:rPr lang="en-US" smtClean="0"/>
              <a:t>2</a:t>
            </a:fld>
            <a:endParaRPr lang="en-US"/>
          </a:p>
        </p:txBody>
      </p:sp>
    </p:spTree>
    <p:extLst>
      <p:ext uri="{BB962C8B-B14F-4D97-AF65-F5344CB8AC3E}">
        <p14:creationId xmlns:p14="http://schemas.microsoft.com/office/powerpoint/2010/main" val="31265152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t>We provide designs &amp; shop drawings for all mechanical aspects of construction projects:</a:t>
            </a:r>
          </a:p>
          <a:p>
            <a:r>
              <a:rPr lang="en-US" sz="1600" dirty="0"/>
              <a:t>Including but not limited to:</a:t>
            </a:r>
          </a:p>
          <a:p>
            <a:pPr lvl="1"/>
            <a:r>
              <a:rPr lang="en-US" sz="2800" dirty="0"/>
              <a:t>Fire fighting systems.</a:t>
            </a:r>
          </a:p>
          <a:p>
            <a:pPr lvl="1"/>
            <a:r>
              <a:rPr lang="en-US" sz="2800" dirty="0"/>
              <a:t>Water supply systems.</a:t>
            </a:r>
          </a:p>
          <a:p>
            <a:pPr lvl="1"/>
            <a:r>
              <a:rPr lang="en-US" sz="2800" dirty="0"/>
              <a:t>Drainage systems.</a:t>
            </a:r>
          </a:p>
          <a:p>
            <a:pPr lvl="1"/>
            <a:r>
              <a:rPr lang="en-US" sz="2800" dirty="0"/>
              <a:t>HVAC systems.</a:t>
            </a:r>
          </a:p>
          <a:p>
            <a:endParaRPr lang="en-US" dirty="0"/>
          </a:p>
        </p:txBody>
      </p:sp>
      <p:sp>
        <p:nvSpPr>
          <p:cNvPr id="4" name="Slide Number Placeholder 3"/>
          <p:cNvSpPr>
            <a:spLocks noGrp="1"/>
          </p:cNvSpPr>
          <p:nvPr>
            <p:ph type="sldNum" sz="quarter" idx="5"/>
          </p:nvPr>
        </p:nvSpPr>
        <p:spPr/>
        <p:txBody>
          <a:bodyPr/>
          <a:lstStyle/>
          <a:p>
            <a:fld id="{41FB3425-E3DC-4948-BB12-440133E647F7}" type="slidenum">
              <a:rPr lang="en-US" smtClean="0"/>
              <a:t>20</a:t>
            </a:fld>
            <a:endParaRPr lang="en-US"/>
          </a:p>
        </p:txBody>
      </p:sp>
    </p:spTree>
    <p:extLst>
      <p:ext uri="{BB962C8B-B14F-4D97-AF65-F5344CB8AC3E}">
        <p14:creationId xmlns:p14="http://schemas.microsoft.com/office/powerpoint/2010/main" val="2693757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Engineering Service Department produces Hydro studies, Infrastructure Designs, Architectural Designs, Structural Designs and even complete Mechanical, Electrical and Plumbing designs. </a:t>
            </a:r>
          </a:p>
          <a:p>
            <a:endParaRPr lang="en-US" dirty="0"/>
          </a:p>
        </p:txBody>
      </p:sp>
      <p:sp>
        <p:nvSpPr>
          <p:cNvPr id="4" name="Slide Number Placeholder 3"/>
          <p:cNvSpPr>
            <a:spLocks noGrp="1"/>
          </p:cNvSpPr>
          <p:nvPr>
            <p:ph type="sldNum" sz="quarter" idx="5"/>
          </p:nvPr>
        </p:nvSpPr>
        <p:spPr/>
        <p:txBody>
          <a:bodyPr/>
          <a:lstStyle/>
          <a:p>
            <a:fld id="{41FB3425-E3DC-4948-BB12-440133E647F7}" type="slidenum">
              <a:rPr lang="en-US" smtClean="0"/>
              <a:t>3</a:t>
            </a:fld>
            <a:endParaRPr lang="en-US"/>
          </a:p>
        </p:txBody>
      </p:sp>
    </p:spTree>
    <p:extLst>
      <p:ext uri="{BB962C8B-B14F-4D97-AF65-F5344CB8AC3E}">
        <p14:creationId xmlns:p14="http://schemas.microsoft.com/office/powerpoint/2010/main" val="3168354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Floods and deluges are among the most significant threats facing urban expansion. The risks, impact and preventative measures for protection of people and property should be carefully calculated and analyzed through a full hydrologic study. hydrologic studies are critical before commencing urban planning or establishing any central or regional road networks.</a:t>
            </a:r>
          </a:p>
          <a:p>
            <a:r>
              <a:rPr lang="en-US" sz="1200" kern="1200" dirty="0">
                <a:solidFill>
                  <a:schemeClr val="tx1"/>
                </a:solidFill>
                <a:effectLst/>
                <a:latin typeface="+mn-lt"/>
                <a:ea typeface="+mn-ea"/>
                <a:cs typeface="+mn-cs"/>
              </a:rPr>
              <a:t>Our method for producing a hydrologic study includes…..</a:t>
            </a:r>
            <a:endParaRPr lang="en-US" dirty="0"/>
          </a:p>
        </p:txBody>
      </p:sp>
      <p:sp>
        <p:nvSpPr>
          <p:cNvPr id="4" name="Slide Number Placeholder 3"/>
          <p:cNvSpPr>
            <a:spLocks noGrp="1"/>
          </p:cNvSpPr>
          <p:nvPr>
            <p:ph type="sldNum" sz="quarter" idx="5"/>
          </p:nvPr>
        </p:nvSpPr>
        <p:spPr/>
        <p:txBody>
          <a:bodyPr/>
          <a:lstStyle/>
          <a:p>
            <a:fld id="{41FB3425-E3DC-4948-BB12-440133E647F7}" type="slidenum">
              <a:rPr lang="en-US" smtClean="0"/>
              <a:t>4</a:t>
            </a:fld>
            <a:endParaRPr lang="en-US"/>
          </a:p>
        </p:txBody>
      </p:sp>
    </p:spTree>
    <p:extLst>
      <p:ext uri="{BB962C8B-B14F-4D97-AF65-F5344CB8AC3E}">
        <p14:creationId xmlns:p14="http://schemas.microsoft.com/office/powerpoint/2010/main" val="3614656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After determining the quantities of expected flow rate on the scheme we provide:</a:t>
            </a:r>
          </a:p>
          <a:p>
            <a:r>
              <a:rPr lang="en-US" sz="1200" kern="1200" dirty="0">
                <a:solidFill>
                  <a:schemeClr val="tx1"/>
                </a:solidFill>
                <a:effectLst/>
                <a:latin typeface="+mn-lt"/>
                <a:ea typeface="+mn-ea"/>
                <a:cs typeface="+mn-cs"/>
              </a:rPr>
              <a:t>1 - Recommendations for alternatives to the proposed solutions to protect the desired scheme from flood hazards and rainwater drainage;</a:t>
            </a:r>
          </a:p>
          <a:p>
            <a:r>
              <a:rPr lang="en-US" sz="1200" kern="1200" dirty="0">
                <a:solidFill>
                  <a:schemeClr val="tx1"/>
                </a:solidFill>
                <a:effectLst/>
                <a:latin typeface="+mn-lt"/>
                <a:ea typeface="+mn-ea"/>
                <a:cs typeface="+mn-cs"/>
              </a:rPr>
              <a:t>2 - Production of hydraulic models of the proposed solutions</a:t>
            </a:r>
          </a:p>
          <a:p>
            <a:r>
              <a:rPr lang="en-US" sz="1200" kern="1200" dirty="0">
                <a:solidFill>
                  <a:schemeClr val="tx1"/>
                </a:solidFill>
                <a:effectLst/>
                <a:latin typeface="+mn-lt"/>
                <a:ea typeface="+mn-ea"/>
                <a:cs typeface="+mn-cs"/>
              </a:rPr>
              <a:t>3 - Production of hydraulic modeling of the proposed storm drainage network</a:t>
            </a:r>
            <a:endParaRPr lang="en-US" dirty="0"/>
          </a:p>
        </p:txBody>
      </p:sp>
      <p:sp>
        <p:nvSpPr>
          <p:cNvPr id="4" name="Slide Number Placeholder 3"/>
          <p:cNvSpPr>
            <a:spLocks noGrp="1"/>
          </p:cNvSpPr>
          <p:nvPr>
            <p:ph type="sldNum" sz="quarter" idx="5"/>
          </p:nvPr>
        </p:nvSpPr>
        <p:spPr/>
        <p:txBody>
          <a:bodyPr/>
          <a:lstStyle/>
          <a:p>
            <a:fld id="{41FB3425-E3DC-4948-BB12-440133E647F7}" type="slidenum">
              <a:rPr lang="en-US" smtClean="0"/>
              <a:t>5</a:t>
            </a:fld>
            <a:endParaRPr lang="en-US"/>
          </a:p>
        </p:txBody>
      </p:sp>
    </p:spTree>
    <p:extLst>
      <p:ext uri="{BB962C8B-B14F-4D97-AF65-F5344CB8AC3E}">
        <p14:creationId xmlns:p14="http://schemas.microsoft.com/office/powerpoint/2010/main" val="3032020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Hydrogeologic studies deal with the distribution and movement of groundwater in the soil and rocks of the Earth's crust (commonly in aquifers). Shallow groundwater and aquifers threaten</a:t>
            </a:r>
            <a:r>
              <a:rPr lang="en-US" sz="1200" kern="1200" dirty="0">
                <a:solidFill>
                  <a:schemeClr val="tx1"/>
                </a:solidFill>
                <a:effectLst/>
                <a:latin typeface="+mn-lt"/>
                <a:ea typeface="+mn-ea"/>
                <a:cs typeface="+mn-cs"/>
              </a:rPr>
              <a:t> urban expansion. The risks, impact and preventative measures for protection of people and property should be carefully calculated and analyzed through a full hydrogeologic study. hydrogeologic studies are critical before commencing construction projects.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method for producing a hydrogeologic study includes…..</a:t>
            </a:r>
            <a:endParaRPr lang="en-US" dirty="0"/>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41FB3425-E3DC-4948-BB12-440133E647F7}" type="slidenum">
              <a:rPr lang="en-US" smtClean="0"/>
              <a:t>6</a:t>
            </a:fld>
            <a:endParaRPr lang="en-US"/>
          </a:p>
        </p:txBody>
      </p:sp>
    </p:spTree>
    <p:extLst>
      <p:ext uri="{BB962C8B-B14F-4D97-AF65-F5344CB8AC3E}">
        <p14:creationId xmlns:p14="http://schemas.microsoft.com/office/powerpoint/2010/main" val="3253189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Depending on the results of the Hydrogeologic study, we provide numerical and operation models to predict the amount and rate of water that will be displaced by the project drilling requirements. Our engineering solutions facilitate efficient water extraction and ensure project safety. </a:t>
            </a:r>
          </a:p>
        </p:txBody>
      </p:sp>
      <p:sp>
        <p:nvSpPr>
          <p:cNvPr id="4" name="Slide Number Placeholder 3"/>
          <p:cNvSpPr>
            <a:spLocks noGrp="1"/>
          </p:cNvSpPr>
          <p:nvPr>
            <p:ph type="sldNum" sz="quarter" idx="5"/>
          </p:nvPr>
        </p:nvSpPr>
        <p:spPr/>
        <p:txBody>
          <a:bodyPr/>
          <a:lstStyle/>
          <a:p>
            <a:fld id="{41FB3425-E3DC-4948-BB12-440133E647F7}" type="slidenum">
              <a:rPr lang="en-US" smtClean="0"/>
              <a:t>7</a:t>
            </a:fld>
            <a:endParaRPr lang="en-US"/>
          </a:p>
        </p:txBody>
      </p:sp>
    </p:spTree>
    <p:extLst>
      <p:ext uri="{BB962C8B-B14F-4D97-AF65-F5344CB8AC3E}">
        <p14:creationId xmlns:p14="http://schemas.microsoft.com/office/powerpoint/2010/main" val="1313302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2400" dirty="0"/>
              <a:t>Using the expected population of the design year we calculate the daily water consumption.</a:t>
            </a:r>
          </a:p>
          <a:p>
            <a:pPr lvl="1"/>
            <a:r>
              <a:rPr lang="en-US" sz="2400" dirty="0"/>
              <a:t>Then we study the terrestrial topography &amp; water resources in order to specify our design techniques for the network.</a:t>
            </a:r>
          </a:p>
          <a:p>
            <a:pPr lvl="1"/>
            <a:r>
              <a:rPr lang="en-US" sz="2400" dirty="0"/>
              <a:t>Next we design our network according to the approved codes, ensuring that the designs accommodate the water velocity &amp; pressure limits, and determining the locations of valves for washout, air release &amp;  shutoff, etc.</a:t>
            </a:r>
          </a:p>
          <a:p>
            <a:pPr lvl="1"/>
            <a:r>
              <a:rPr lang="en-US" sz="2400" dirty="0"/>
              <a:t>Finally, we produce full calculation sheets &amp; design drawings of the network.</a:t>
            </a:r>
          </a:p>
          <a:p>
            <a:endParaRPr lang="en-US" dirty="0"/>
          </a:p>
        </p:txBody>
      </p:sp>
      <p:sp>
        <p:nvSpPr>
          <p:cNvPr id="4" name="Slide Number Placeholder 3"/>
          <p:cNvSpPr>
            <a:spLocks noGrp="1"/>
          </p:cNvSpPr>
          <p:nvPr>
            <p:ph type="sldNum" sz="quarter" idx="5"/>
          </p:nvPr>
        </p:nvSpPr>
        <p:spPr/>
        <p:txBody>
          <a:bodyPr/>
          <a:lstStyle/>
          <a:p>
            <a:fld id="{41FB3425-E3DC-4948-BB12-440133E647F7}" type="slidenum">
              <a:rPr lang="en-US" smtClean="0"/>
              <a:t>8</a:t>
            </a:fld>
            <a:endParaRPr lang="en-US"/>
          </a:p>
        </p:txBody>
      </p:sp>
    </p:spTree>
    <p:extLst>
      <p:ext uri="{BB962C8B-B14F-4D97-AF65-F5344CB8AC3E}">
        <p14:creationId xmlns:p14="http://schemas.microsoft.com/office/powerpoint/2010/main" val="3745661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t>Pressurized irrigation systems:</a:t>
            </a:r>
          </a:p>
          <a:p>
            <a:pPr lvl="1"/>
            <a:r>
              <a:rPr lang="en-US" sz="2400" dirty="0"/>
              <a:t>Depending on the type of crops, we estimate the design water requirement</a:t>
            </a:r>
          </a:p>
          <a:p>
            <a:pPr lvl="1"/>
            <a:r>
              <a:rPr lang="en-US" sz="2400" dirty="0"/>
              <a:t>Then We Study the terrestrial topography and water resources in order to determine the design technique of the network</a:t>
            </a:r>
          </a:p>
          <a:p>
            <a:pPr lvl="1"/>
            <a:r>
              <a:rPr lang="en-US" sz="2400" dirty="0"/>
              <a:t>Next we design our network according to the approved codes, ensuring that the designs accommodate the water velocity &amp; pressure limits, and determining the locations of valves for washout, air release &amp;  shutoff, etc.</a:t>
            </a:r>
          </a:p>
          <a:p>
            <a:pPr lvl="1"/>
            <a:r>
              <a:rPr lang="en-US" sz="2400" dirty="0"/>
              <a:t>Finally, we produce full calculation sheets &amp; design drawings of the network.</a:t>
            </a:r>
          </a:p>
        </p:txBody>
      </p:sp>
      <p:sp>
        <p:nvSpPr>
          <p:cNvPr id="4" name="Slide Number Placeholder 3"/>
          <p:cNvSpPr>
            <a:spLocks noGrp="1"/>
          </p:cNvSpPr>
          <p:nvPr>
            <p:ph type="sldNum" sz="quarter" idx="5"/>
          </p:nvPr>
        </p:nvSpPr>
        <p:spPr/>
        <p:txBody>
          <a:bodyPr/>
          <a:lstStyle/>
          <a:p>
            <a:fld id="{41FB3425-E3DC-4948-BB12-440133E647F7}" type="slidenum">
              <a:rPr lang="en-US" smtClean="0"/>
              <a:t>9</a:t>
            </a:fld>
            <a:endParaRPr lang="en-US"/>
          </a:p>
        </p:txBody>
      </p:sp>
    </p:spTree>
    <p:extLst>
      <p:ext uri="{BB962C8B-B14F-4D97-AF65-F5344CB8AC3E}">
        <p14:creationId xmlns:p14="http://schemas.microsoft.com/office/powerpoint/2010/main" val="1833031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rot="5400000">
            <a:off x="10155639" y="1790701"/>
            <a:ext cx="990599" cy="304799"/>
          </a:xfrm>
          <a:prstGeom prst="rect">
            <a:avLst/>
          </a:prstGeom>
        </p:spPr>
        <p:txBody>
          <a:bodyPr/>
          <a:lstStyle/>
          <a:p>
            <a:fld id="{EF459F4A-E379-42F1-B721-2F5F3133ADFE}" type="datetime1">
              <a:rPr lang="en-US" smtClean="0"/>
              <a:t>6/16/2019</a:t>
            </a:fld>
            <a:endParaRPr lang="en-US" dirty="0"/>
          </a:p>
        </p:txBody>
      </p:sp>
      <p:sp>
        <p:nvSpPr>
          <p:cNvPr id="6" name="Footer Placeholder 5"/>
          <p:cNvSpPr>
            <a:spLocks noGrp="1"/>
          </p:cNvSpPr>
          <p:nvPr>
            <p:ph type="ftr" sz="quarter" idx="11"/>
          </p:nvPr>
        </p:nvSpPr>
        <p:spPr>
          <a:xfrm rot="5400000">
            <a:off x="8951573" y="3225297"/>
            <a:ext cx="3859795" cy="304801"/>
          </a:xfrm>
          <a:prstGeom prst="rect">
            <a:avLst/>
          </a:prstGeom>
        </p:spPr>
        <p:txBody>
          <a:bodyPr/>
          <a:lstStyle/>
          <a:p>
            <a:r>
              <a:rPr lang="en-US"/>
              <a:t>HOME | C&amp;D Facility Management Provider of Choice</a:t>
            </a:r>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a:xfrm rot="5400000">
            <a:off x="10155639" y="1790701"/>
            <a:ext cx="990599" cy="304799"/>
          </a:xfrm>
          <a:prstGeom prst="rect">
            <a:avLst/>
          </a:prstGeom>
        </p:spPr>
        <p:txBody>
          <a:bodyPr/>
          <a:lstStyle/>
          <a:p>
            <a:fld id="{FE56635E-F800-4843-894E-43F35FB4478A}" type="datetime1">
              <a:rPr lang="en-US" smtClean="0"/>
              <a:t>6/16/2019</a:t>
            </a:fld>
            <a:endParaRPr lang="en-US" dirty="0"/>
          </a:p>
        </p:txBody>
      </p:sp>
      <p:sp>
        <p:nvSpPr>
          <p:cNvPr id="5" name="Footer Placeholder 4"/>
          <p:cNvSpPr>
            <a:spLocks noGrp="1"/>
          </p:cNvSpPr>
          <p:nvPr>
            <p:ph type="ftr" sz="quarter" idx="11"/>
          </p:nvPr>
        </p:nvSpPr>
        <p:spPr>
          <a:xfrm rot="5400000">
            <a:off x="8951573" y="3225297"/>
            <a:ext cx="3859795" cy="304801"/>
          </a:xfrm>
          <a:prstGeom prst="rect">
            <a:avLst/>
          </a:prstGeom>
        </p:spPr>
        <p:txBody>
          <a:bodyPr/>
          <a:lstStyle/>
          <a:p>
            <a:r>
              <a:rPr lang="en-US"/>
              <a:t>HOME | C&amp;D Facility Management Provider of Choice</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a:xfrm rot="5400000">
            <a:off x="10155639" y="1790701"/>
            <a:ext cx="990599" cy="304799"/>
          </a:xfrm>
          <a:prstGeom prst="rect">
            <a:avLst/>
          </a:prstGeom>
        </p:spPr>
        <p:txBody>
          <a:bodyPr/>
          <a:lstStyle/>
          <a:p>
            <a:fld id="{5636E11B-9964-4604-8F89-3B3CD9CD7BE9}" type="datetime1">
              <a:rPr lang="en-US" smtClean="0"/>
              <a:t>6/16/2019</a:t>
            </a:fld>
            <a:endParaRPr lang="en-US" dirty="0"/>
          </a:p>
        </p:txBody>
      </p:sp>
      <p:sp>
        <p:nvSpPr>
          <p:cNvPr id="5" name="Footer Placeholder 4"/>
          <p:cNvSpPr>
            <a:spLocks noGrp="1"/>
          </p:cNvSpPr>
          <p:nvPr>
            <p:ph type="ftr" sz="quarter" idx="11"/>
          </p:nvPr>
        </p:nvSpPr>
        <p:spPr>
          <a:xfrm rot="5400000">
            <a:off x="8951573" y="3225297"/>
            <a:ext cx="3859795" cy="304801"/>
          </a:xfrm>
          <a:prstGeom prst="rect">
            <a:avLst/>
          </a:prstGeom>
        </p:spPr>
        <p:txBody>
          <a:bodyPr/>
          <a:lstStyle/>
          <a:p>
            <a:r>
              <a:rPr lang="en-US"/>
              <a:t>HOME | C&amp;D Facility Management Provider of Choice</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rot="5400000">
            <a:off x="10155639" y="1790701"/>
            <a:ext cx="990599" cy="304799"/>
          </a:xfrm>
          <a:prstGeom prst="rect">
            <a:avLst/>
          </a:prstGeom>
        </p:spPr>
        <p:txBody>
          <a:bodyPr/>
          <a:lstStyle/>
          <a:p>
            <a:fld id="{D5A92B31-6391-4825-BDCC-B49B589D8AAC}" type="datetime1">
              <a:rPr lang="en-US" smtClean="0"/>
              <a:t>6/16/2019</a:t>
            </a:fld>
            <a:endParaRPr lang="en-US" dirty="0"/>
          </a:p>
        </p:txBody>
      </p:sp>
      <p:sp>
        <p:nvSpPr>
          <p:cNvPr id="5" name="Footer Placeholder 4"/>
          <p:cNvSpPr>
            <a:spLocks noGrp="1"/>
          </p:cNvSpPr>
          <p:nvPr>
            <p:ph type="ftr" sz="quarter" idx="11"/>
          </p:nvPr>
        </p:nvSpPr>
        <p:spPr>
          <a:xfrm rot="5400000">
            <a:off x="8951573" y="3225297"/>
            <a:ext cx="3859795" cy="304801"/>
          </a:xfrm>
          <a:prstGeom prst="rect">
            <a:avLst/>
          </a:prstGeom>
        </p:spPr>
        <p:txBody>
          <a:bodyPr/>
          <a:lstStyle/>
          <a:p>
            <a:r>
              <a:rPr lang="en-US"/>
              <a:t>HOME | C&amp;D Facility Management Provider of Choice</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a:xfrm rot="5400000">
            <a:off x="10155639" y="1790701"/>
            <a:ext cx="990599" cy="304799"/>
          </a:xfrm>
          <a:prstGeom prst="rect">
            <a:avLst/>
          </a:prstGeom>
        </p:spPr>
        <p:txBody>
          <a:bodyPr/>
          <a:lstStyle/>
          <a:p>
            <a:fld id="{14C60F8D-2F26-4B61-8E36-DEAB18EEEC9F}" type="datetime1">
              <a:rPr lang="en-US" smtClean="0"/>
              <a:t>6/16/2019</a:t>
            </a:fld>
            <a:endParaRPr lang="en-US" dirty="0"/>
          </a:p>
        </p:txBody>
      </p:sp>
      <p:sp>
        <p:nvSpPr>
          <p:cNvPr id="4" name="Footer Placeholder 4"/>
          <p:cNvSpPr>
            <a:spLocks noGrp="1"/>
          </p:cNvSpPr>
          <p:nvPr>
            <p:ph type="ftr" sz="quarter" idx="11"/>
          </p:nvPr>
        </p:nvSpPr>
        <p:spPr>
          <a:xfrm rot="5400000">
            <a:off x="8951573" y="3225297"/>
            <a:ext cx="3859795" cy="304801"/>
          </a:xfrm>
          <a:prstGeom prst="rect">
            <a:avLst/>
          </a:prstGeom>
        </p:spPr>
        <p:txBody>
          <a:bodyPr/>
          <a:lstStyle/>
          <a:p>
            <a:r>
              <a:rPr lang="en-US"/>
              <a:t>HOME | C&amp;D Facility Management Provider of Choice</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pic>
        <p:nvPicPr>
          <p:cNvPr id="15" name="صورة 7">
            <a:extLst>
              <a:ext uri="{FF2B5EF4-FFF2-40B4-BE49-F238E27FC236}">
                <a16:creationId xmlns:a16="http://schemas.microsoft.com/office/drawing/2014/main" id="{B28E7377-4005-4E70-9A20-BFB1E14B085B}"/>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34615" y="278556"/>
            <a:ext cx="1596690" cy="1362692"/>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a:xfrm rot="5400000">
            <a:off x="10155639" y="1790701"/>
            <a:ext cx="990599" cy="304799"/>
          </a:xfrm>
          <a:prstGeom prst="rect">
            <a:avLst/>
          </a:prstGeom>
        </p:spPr>
        <p:txBody>
          <a:bodyPr/>
          <a:lstStyle/>
          <a:p>
            <a:fld id="{3D552129-1DD4-4855-95EF-05D789C2A7C6}" type="datetime1">
              <a:rPr lang="en-US" smtClean="0"/>
              <a:t>6/16/2019</a:t>
            </a:fld>
            <a:endParaRPr lang="en-US" dirty="0"/>
          </a:p>
        </p:txBody>
      </p:sp>
      <p:sp>
        <p:nvSpPr>
          <p:cNvPr id="4" name="Footer Placeholder 4"/>
          <p:cNvSpPr>
            <a:spLocks noGrp="1"/>
          </p:cNvSpPr>
          <p:nvPr>
            <p:ph type="ftr" sz="quarter" idx="11"/>
          </p:nvPr>
        </p:nvSpPr>
        <p:spPr>
          <a:xfrm rot="5400000">
            <a:off x="8951573" y="3225297"/>
            <a:ext cx="3859795" cy="304801"/>
          </a:xfrm>
          <a:prstGeom prst="rect">
            <a:avLst/>
          </a:prstGeom>
        </p:spPr>
        <p:txBody>
          <a:bodyPr/>
          <a:lstStyle/>
          <a:p>
            <a:r>
              <a:rPr lang="en-US"/>
              <a:t>HOME | C&amp;D Facility Management Provider of Choice</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rot="5400000">
            <a:off x="10155639" y="1790701"/>
            <a:ext cx="990599" cy="304799"/>
          </a:xfrm>
          <a:prstGeom prst="rect">
            <a:avLst/>
          </a:prstGeom>
        </p:spPr>
        <p:txBody>
          <a:bodyPr/>
          <a:lstStyle/>
          <a:p>
            <a:fld id="{F5E96C2C-6FD2-43DE-866B-CE5A25056FF3}" type="datetime1">
              <a:rPr lang="en-US" smtClean="0"/>
              <a:t>6/16/2019</a:t>
            </a:fld>
            <a:endParaRPr lang="en-US" dirty="0"/>
          </a:p>
        </p:txBody>
      </p:sp>
      <p:sp>
        <p:nvSpPr>
          <p:cNvPr id="5" name="Footer Placeholder 4"/>
          <p:cNvSpPr>
            <a:spLocks noGrp="1"/>
          </p:cNvSpPr>
          <p:nvPr>
            <p:ph type="ftr" sz="quarter" idx="11"/>
          </p:nvPr>
        </p:nvSpPr>
        <p:spPr>
          <a:xfrm rot="5400000">
            <a:off x="8951573" y="3225297"/>
            <a:ext cx="3859795" cy="304801"/>
          </a:xfrm>
          <a:prstGeom prst="rect">
            <a:avLst/>
          </a:prstGeom>
        </p:spPr>
        <p:txBody>
          <a:bodyPr/>
          <a:lstStyle/>
          <a:p>
            <a:r>
              <a:rPr lang="en-US"/>
              <a:t>HOME | C&amp;D Facility Management Provider of Choice</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rot="5400000">
            <a:off x="10155639" y="1790701"/>
            <a:ext cx="990599" cy="304799"/>
          </a:xfrm>
          <a:prstGeom prst="rect">
            <a:avLst/>
          </a:prstGeom>
        </p:spPr>
        <p:txBody>
          <a:bodyPr/>
          <a:lstStyle/>
          <a:p>
            <a:fld id="{EA483489-0B78-448E-BBCB-2973C8FA9115}" type="datetime1">
              <a:rPr lang="en-US" smtClean="0"/>
              <a:t>6/16/2019</a:t>
            </a:fld>
            <a:endParaRPr lang="en-US" dirty="0"/>
          </a:p>
        </p:txBody>
      </p:sp>
      <p:sp>
        <p:nvSpPr>
          <p:cNvPr id="5" name="Footer Placeholder 4"/>
          <p:cNvSpPr>
            <a:spLocks noGrp="1"/>
          </p:cNvSpPr>
          <p:nvPr>
            <p:ph type="ftr" sz="quarter" idx="11"/>
          </p:nvPr>
        </p:nvSpPr>
        <p:spPr>
          <a:xfrm rot="5400000">
            <a:off x="8951573" y="3225297"/>
            <a:ext cx="3859795" cy="304801"/>
          </a:xfrm>
          <a:prstGeom prst="rect">
            <a:avLst/>
          </a:prstGeom>
        </p:spPr>
        <p:txBody>
          <a:bodyPr/>
          <a:lstStyle/>
          <a:p>
            <a:r>
              <a:rPr lang="en-US"/>
              <a:t>HOME | C&amp;D Facility Management Provider of Choice</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2F95D298-5F70-402F-9FE8-BCBB371192A4}"/>
              </a:ext>
            </a:extLst>
          </p:cNvPr>
          <p:cNvSpPr>
            <a:spLocks noGrp="1"/>
          </p:cNvSpPr>
          <p:nvPr>
            <p:ph type="sldNum" sz="quarter" idx="12"/>
          </p:nvPr>
        </p:nvSpPr>
        <p:spPr/>
        <p:txBody>
          <a:bodyPr/>
          <a:lstStyle/>
          <a:p>
            <a:fld id="{D57F1E4F-1CFF-5643-939E-02111984F565}" type="slidenum">
              <a:rPr lang="en-US" smtClean="0"/>
              <a:t>‹#›</a:t>
            </a:fld>
            <a:endParaRPr lang="en-US" dirty="0"/>
          </a:p>
        </p:txBody>
      </p:sp>
      <p:sp>
        <p:nvSpPr>
          <p:cNvPr id="12" name="Title 11">
            <a:extLst>
              <a:ext uri="{FF2B5EF4-FFF2-40B4-BE49-F238E27FC236}">
                <a16:creationId xmlns:a16="http://schemas.microsoft.com/office/drawing/2014/main" id="{F56E43A6-FE36-4EE6-BB74-E1745D3875A5}"/>
              </a:ext>
            </a:extLst>
          </p:cNvPr>
          <p:cNvSpPr>
            <a:spLocks noGrp="1"/>
          </p:cNvSpPr>
          <p:nvPr>
            <p:ph type="title"/>
          </p:nvPr>
        </p:nvSpPr>
        <p:spPr/>
        <p:txBody>
          <a:bodyPr/>
          <a:lstStyle/>
          <a:p>
            <a:r>
              <a:rPr lang="en-US" dirty="0"/>
              <a:t>Click to edit Master title style</a:t>
            </a:r>
          </a:p>
        </p:txBody>
      </p:sp>
      <p:pic>
        <p:nvPicPr>
          <p:cNvPr id="5" name="صورة 7">
            <a:extLst>
              <a:ext uri="{FF2B5EF4-FFF2-40B4-BE49-F238E27FC236}">
                <a16:creationId xmlns:a16="http://schemas.microsoft.com/office/drawing/2014/main" id="{D007D19A-2856-465C-9AC0-277693CD42D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34615" y="278556"/>
            <a:ext cx="1596690" cy="1362692"/>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rot="5400000">
            <a:off x="10155639" y="1790701"/>
            <a:ext cx="990599" cy="304799"/>
          </a:xfrm>
          <a:prstGeom prst="rect">
            <a:avLst/>
          </a:prstGeom>
        </p:spPr>
        <p:txBody>
          <a:bodyPr/>
          <a:lstStyle/>
          <a:p>
            <a:fld id="{EE54BD79-C277-4343-AFDE-4A81FB3440BA}" type="datetime1">
              <a:rPr lang="en-US" smtClean="0"/>
              <a:t>6/16/2019</a:t>
            </a:fld>
            <a:endParaRPr lang="en-US" dirty="0"/>
          </a:p>
        </p:txBody>
      </p:sp>
      <p:sp>
        <p:nvSpPr>
          <p:cNvPr id="5" name="Footer Placeholder 4"/>
          <p:cNvSpPr>
            <a:spLocks noGrp="1"/>
          </p:cNvSpPr>
          <p:nvPr>
            <p:ph type="ftr" sz="quarter" idx="11"/>
          </p:nvPr>
        </p:nvSpPr>
        <p:spPr>
          <a:xfrm rot="5400000">
            <a:off x="8951573" y="3225297"/>
            <a:ext cx="3859795" cy="304801"/>
          </a:xfrm>
          <a:prstGeom prst="rect">
            <a:avLst/>
          </a:prstGeom>
        </p:spPr>
        <p:txBody>
          <a:bodyPr/>
          <a:lstStyle/>
          <a:p>
            <a:r>
              <a:rPr lang="en-US"/>
              <a:t>HOME | C&amp;D Facility Management Provider of Choice</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rot="5400000">
            <a:off x="10155639" y="1790701"/>
            <a:ext cx="990599" cy="304799"/>
          </a:xfrm>
          <a:prstGeom prst="rect">
            <a:avLst/>
          </a:prstGeom>
        </p:spPr>
        <p:txBody>
          <a:bodyPr/>
          <a:lstStyle/>
          <a:p>
            <a:fld id="{A3190565-4EBF-417C-8951-A54D417990A3}" type="datetime1">
              <a:rPr lang="en-US" smtClean="0"/>
              <a:t>6/16/2019</a:t>
            </a:fld>
            <a:endParaRPr lang="en-US" dirty="0"/>
          </a:p>
        </p:txBody>
      </p:sp>
      <p:sp>
        <p:nvSpPr>
          <p:cNvPr id="6" name="Footer Placeholder 5"/>
          <p:cNvSpPr>
            <a:spLocks noGrp="1"/>
          </p:cNvSpPr>
          <p:nvPr>
            <p:ph type="ftr" sz="quarter" idx="11"/>
          </p:nvPr>
        </p:nvSpPr>
        <p:spPr>
          <a:xfrm rot="5400000">
            <a:off x="8951573" y="3225297"/>
            <a:ext cx="3859795" cy="304801"/>
          </a:xfrm>
          <a:prstGeom prst="rect">
            <a:avLst/>
          </a:prstGeom>
        </p:spPr>
        <p:txBody>
          <a:bodyPr/>
          <a:lstStyle/>
          <a:p>
            <a:r>
              <a:rPr lang="en-US"/>
              <a:t>HOME | C&amp;D Facility Management Provider of Choice</a:t>
            </a:r>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rot="5400000">
            <a:off x="10155639" y="1790701"/>
            <a:ext cx="990599" cy="304799"/>
          </a:xfrm>
          <a:prstGeom prst="rect">
            <a:avLst/>
          </a:prstGeom>
        </p:spPr>
        <p:txBody>
          <a:bodyPr/>
          <a:lstStyle/>
          <a:p>
            <a:fld id="{DF190DB0-9032-4EC7-A795-88AE1287F363}" type="datetime1">
              <a:rPr lang="en-US" smtClean="0"/>
              <a:t>6/16/2019</a:t>
            </a:fld>
            <a:endParaRPr lang="en-US" dirty="0"/>
          </a:p>
        </p:txBody>
      </p:sp>
      <p:sp>
        <p:nvSpPr>
          <p:cNvPr id="8" name="Footer Placeholder 7"/>
          <p:cNvSpPr>
            <a:spLocks noGrp="1"/>
          </p:cNvSpPr>
          <p:nvPr>
            <p:ph type="ftr" sz="quarter" idx="11"/>
          </p:nvPr>
        </p:nvSpPr>
        <p:spPr>
          <a:xfrm rot="5400000">
            <a:off x="8951573" y="3225297"/>
            <a:ext cx="3859795" cy="304801"/>
          </a:xfrm>
          <a:prstGeom prst="rect">
            <a:avLst/>
          </a:prstGeom>
        </p:spPr>
        <p:txBody>
          <a:bodyPr/>
          <a:lstStyle/>
          <a:p>
            <a:r>
              <a:rPr lang="en-US"/>
              <a:t>HOME | C&amp;D Facility Management Provider of Choice</a:t>
            </a:r>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a:xfrm rot="5400000">
            <a:off x="10155639" y="1790701"/>
            <a:ext cx="990599" cy="304799"/>
          </a:xfrm>
          <a:prstGeom prst="rect">
            <a:avLst/>
          </a:prstGeom>
        </p:spPr>
        <p:txBody>
          <a:bodyPr/>
          <a:lstStyle/>
          <a:p>
            <a:fld id="{488B6338-97E0-4A23-8DA1-18D781D00E44}" type="datetime1">
              <a:rPr lang="en-US" smtClean="0"/>
              <a:t>6/16/2019</a:t>
            </a:fld>
            <a:endParaRPr lang="en-US" dirty="0"/>
          </a:p>
        </p:txBody>
      </p:sp>
      <p:sp>
        <p:nvSpPr>
          <p:cNvPr id="5" name="Footer Placeholder 3"/>
          <p:cNvSpPr>
            <a:spLocks noGrp="1"/>
          </p:cNvSpPr>
          <p:nvPr>
            <p:ph type="ftr" sz="quarter" idx="11"/>
          </p:nvPr>
        </p:nvSpPr>
        <p:spPr>
          <a:xfrm rot="5400000">
            <a:off x="8951573" y="3225297"/>
            <a:ext cx="3859795" cy="304801"/>
          </a:xfrm>
          <a:prstGeom prst="rect">
            <a:avLst/>
          </a:prstGeom>
        </p:spPr>
        <p:txBody>
          <a:bodyPr/>
          <a:lstStyle/>
          <a:p>
            <a:r>
              <a:rPr lang="en-US"/>
              <a:t>HOME | C&amp;D Facility Management Provider of Choice</a:t>
            </a:r>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a:xfrm rot="5400000">
            <a:off x="10155639" y="1790701"/>
            <a:ext cx="990599" cy="304799"/>
          </a:xfrm>
          <a:prstGeom prst="rect">
            <a:avLst/>
          </a:prstGeom>
        </p:spPr>
        <p:txBody>
          <a:bodyPr/>
          <a:lstStyle/>
          <a:p>
            <a:fld id="{D1A283CF-A6CA-431A-833E-66B546280CA5}" type="datetime1">
              <a:rPr lang="en-US" smtClean="0"/>
              <a:t>6/16/2019</a:t>
            </a:fld>
            <a:endParaRPr lang="en-US" dirty="0"/>
          </a:p>
        </p:txBody>
      </p:sp>
      <p:sp>
        <p:nvSpPr>
          <p:cNvPr id="5" name="Footer Placeholder 2"/>
          <p:cNvSpPr>
            <a:spLocks noGrp="1"/>
          </p:cNvSpPr>
          <p:nvPr>
            <p:ph type="ftr" sz="quarter" idx="11"/>
          </p:nvPr>
        </p:nvSpPr>
        <p:spPr>
          <a:xfrm rot="5400000">
            <a:off x="8951573" y="3225297"/>
            <a:ext cx="3859795" cy="304801"/>
          </a:xfrm>
          <a:prstGeom prst="rect">
            <a:avLst/>
          </a:prstGeom>
        </p:spPr>
        <p:txBody>
          <a:bodyPr/>
          <a:lstStyle/>
          <a:p>
            <a:r>
              <a:rPr lang="en-US"/>
              <a:t>HOME | C&amp;D Facility Management Provider of Choice</a:t>
            </a:r>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a:xfrm rot="5400000">
            <a:off x="10155639" y="1790701"/>
            <a:ext cx="990599" cy="304799"/>
          </a:xfrm>
          <a:prstGeom prst="rect">
            <a:avLst/>
          </a:prstGeom>
        </p:spPr>
        <p:txBody>
          <a:bodyPr/>
          <a:lstStyle/>
          <a:p>
            <a:fld id="{6764B71E-6AA8-4CA9-8A42-5F31DC630D42}" type="datetime1">
              <a:rPr lang="en-US" smtClean="0"/>
              <a:t>6/16/2019</a:t>
            </a:fld>
            <a:endParaRPr lang="en-US" dirty="0"/>
          </a:p>
        </p:txBody>
      </p:sp>
      <p:sp>
        <p:nvSpPr>
          <p:cNvPr id="5" name="Footer Placeholder 5"/>
          <p:cNvSpPr>
            <a:spLocks noGrp="1"/>
          </p:cNvSpPr>
          <p:nvPr>
            <p:ph type="ftr" sz="quarter" idx="11"/>
          </p:nvPr>
        </p:nvSpPr>
        <p:spPr>
          <a:xfrm rot="5400000">
            <a:off x="8951573" y="3225297"/>
            <a:ext cx="3859795" cy="304801"/>
          </a:xfrm>
          <a:prstGeom prst="rect">
            <a:avLst/>
          </a:prstGeom>
        </p:spPr>
        <p:txBody>
          <a:bodyPr/>
          <a:lstStyle/>
          <a:p>
            <a:r>
              <a:rPr lang="en-US"/>
              <a:t>HOME | C&amp;D Facility Management Provider of Choice</a:t>
            </a:r>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rot="5400000">
            <a:off x="10155639" y="1790701"/>
            <a:ext cx="990599" cy="304799"/>
          </a:xfrm>
          <a:prstGeom prst="rect">
            <a:avLst/>
          </a:prstGeom>
        </p:spPr>
        <p:txBody>
          <a:bodyPr/>
          <a:lstStyle/>
          <a:p>
            <a:fld id="{6582BBC0-D971-4CEE-A025-C531ABBDBBFC}" type="datetime1">
              <a:rPr lang="en-US" smtClean="0"/>
              <a:t>6/16/2019</a:t>
            </a:fld>
            <a:endParaRPr lang="en-US" dirty="0"/>
          </a:p>
        </p:txBody>
      </p:sp>
      <p:sp>
        <p:nvSpPr>
          <p:cNvPr id="6" name="Footer Placeholder 5"/>
          <p:cNvSpPr>
            <a:spLocks noGrp="1"/>
          </p:cNvSpPr>
          <p:nvPr>
            <p:ph type="ftr" sz="quarter" idx="11"/>
          </p:nvPr>
        </p:nvSpPr>
        <p:spPr>
          <a:xfrm rot="5400000">
            <a:off x="8951573" y="3225297"/>
            <a:ext cx="3859795" cy="304801"/>
          </a:xfrm>
          <a:prstGeom prst="rect">
            <a:avLst/>
          </a:prstGeom>
        </p:spPr>
        <p:txBody>
          <a:bodyPr/>
          <a:lstStyle/>
          <a:p>
            <a:r>
              <a:rPr lang="en-US"/>
              <a:t>HOME | C&amp;D Facility Management Provider of Choice</a:t>
            </a:r>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19">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0">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73942" y="278556"/>
            <a:ext cx="8335961" cy="140053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latin typeface="Bahnschrift Light" panose="020B0502040204020203" pitchFamily="34" charset="0"/>
              </a:defRPr>
            </a:lvl1pPr>
          </a:lstStyle>
          <a:p>
            <a:fld id="{D57F1E4F-1CFF-5643-939E-02111984F565}" type="slidenum">
              <a:rPr lang="en-US" smtClean="0"/>
              <a:pPr/>
              <a:t>‹#›</a:t>
            </a:fld>
            <a:endParaRPr lang="en-US" dirty="0"/>
          </a:p>
        </p:txBody>
      </p:sp>
      <p:sp>
        <p:nvSpPr>
          <p:cNvPr id="13" name="Footer Placeholder 4">
            <a:extLst>
              <a:ext uri="{FF2B5EF4-FFF2-40B4-BE49-F238E27FC236}">
                <a16:creationId xmlns:a16="http://schemas.microsoft.com/office/drawing/2014/main" id="{3162B35B-FBBF-49C1-AE32-1CC0AD0A7C4A}"/>
              </a:ext>
            </a:extLst>
          </p:cNvPr>
          <p:cNvSpPr txBox="1">
            <a:spLocks/>
          </p:cNvSpPr>
          <p:nvPr userDrawn="1"/>
        </p:nvSpPr>
        <p:spPr>
          <a:xfrm>
            <a:off x="7254240" y="6562270"/>
            <a:ext cx="4780261" cy="153551"/>
          </a:xfrm>
          <a:prstGeom prst="rect">
            <a:avLst/>
          </a:prstGeom>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b="0" spc="300" dirty="0">
                <a:solidFill>
                  <a:srgbClr val="E8BF3C">
                    <a:alpha val="80000"/>
                  </a:srgbClr>
                </a:solidFill>
                <a:effectLst/>
                <a:latin typeface="Bahnschrift Condensed" panose="020B0502040204020203" pitchFamily="34" charset="0"/>
              </a:rPr>
              <a:t>HOME | C&amp;D, Engineering Service Provider of Choice</a:t>
            </a: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hdr="0" ftr="0" dt="0"/>
  <p:txStyles>
    <p:titleStyle>
      <a:lvl1pPr algn="l" defTabSz="457200" rtl="0" eaLnBrk="1" latinLnBrk="0" hangingPunct="1">
        <a:spcBef>
          <a:spcPct val="0"/>
        </a:spcBef>
        <a:buNone/>
        <a:defRPr lang="en-US" sz="6000" b="0" i="0" kern="1200" dirty="0">
          <a:solidFill>
            <a:srgbClr val="FFDA3F"/>
          </a:solidFill>
          <a:effectLst/>
          <a:latin typeface="Bahnschrift Light Condensed" panose="020B0502040204020203"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g"/></Relationships>
</file>

<file path=ppt/slides/_rels/slide11.xml.rels><?xml version="1.0" encoding="UTF-8" standalone="yes"?>
<Relationships xmlns="http://schemas.openxmlformats.org/package/2006/relationships"><Relationship Id="rId3" Type="http://schemas.openxmlformats.org/officeDocument/2006/relationships/image" Target="../media/image30.jf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41.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14.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2.jpg"/><Relationship Id="rId7" Type="http://schemas.openxmlformats.org/officeDocument/2006/relationships/image" Target="../media/image46.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44.jpg"/><Relationship Id="rId10" Type="http://schemas.openxmlformats.org/officeDocument/2006/relationships/image" Target="../media/image49.jpg"/><Relationship Id="rId4" Type="http://schemas.openxmlformats.org/officeDocument/2006/relationships/image" Target="../media/image43.jpg"/><Relationship Id="rId9" Type="http://schemas.openxmlformats.org/officeDocument/2006/relationships/image" Target="../media/image48.jp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2.gif"/><Relationship Id="rId4" Type="http://schemas.openxmlformats.org/officeDocument/2006/relationships/image" Target="../media/image51.jpe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emf"/><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صورة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44" y="1554478"/>
            <a:ext cx="12355556" cy="3088890"/>
          </a:xfrm>
          <a:prstGeom prst="rect">
            <a:avLst/>
          </a:prstGeom>
        </p:spPr>
      </p:pic>
      <p:sp>
        <p:nvSpPr>
          <p:cNvPr id="2" name="Title 1">
            <a:extLst>
              <a:ext uri="{FF2B5EF4-FFF2-40B4-BE49-F238E27FC236}">
                <a16:creationId xmlns:a16="http://schemas.microsoft.com/office/drawing/2014/main" id="{57813D60-DB5D-427A-A8F2-5BC08C231C2B}"/>
              </a:ext>
            </a:extLst>
          </p:cNvPr>
          <p:cNvSpPr>
            <a:spLocks noGrp="1"/>
          </p:cNvSpPr>
          <p:nvPr>
            <p:ph type="ctrTitle"/>
          </p:nvPr>
        </p:nvSpPr>
        <p:spPr>
          <a:xfrm>
            <a:off x="2202400" y="3948803"/>
            <a:ext cx="7781667" cy="962891"/>
          </a:xfrm>
        </p:spPr>
        <p:txBody>
          <a:bodyPr/>
          <a:lstStyle/>
          <a:p>
            <a:pPr algn="ctr"/>
            <a:r>
              <a:rPr lang="en-US" dirty="0">
                <a:solidFill>
                  <a:srgbClr val="FFDA3F"/>
                </a:solidFill>
                <a:effectLst>
                  <a:outerShdw blurRad="38100" dist="38100" dir="2700000" algn="tl">
                    <a:srgbClr val="000000">
                      <a:alpha val="43137"/>
                    </a:srgbClr>
                  </a:outerShdw>
                </a:effectLst>
                <a:latin typeface="Onyx" panose="04050602080702020203" pitchFamily="82" charset="0"/>
                <a:ea typeface="Ebrima" panose="02000000000000000000" pitchFamily="2" charset="0"/>
                <a:cs typeface="Ebrima" panose="02000000000000000000" pitchFamily="2" charset="0"/>
              </a:rPr>
              <a:t>HOME  |  Creations &amp; Development</a:t>
            </a:r>
          </a:p>
        </p:txBody>
      </p:sp>
      <p:sp>
        <p:nvSpPr>
          <p:cNvPr id="3" name="Subtitle 2">
            <a:extLst>
              <a:ext uri="{FF2B5EF4-FFF2-40B4-BE49-F238E27FC236}">
                <a16:creationId xmlns:a16="http://schemas.microsoft.com/office/drawing/2014/main" id="{3FD41777-7EC3-4291-B550-829B8C389689}"/>
              </a:ext>
            </a:extLst>
          </p:cNvPr>
          <p:cNvSpPr>
            <a:spLocks noGrp="1"/>
          </p:cNvSpPr>
          <p:nvPr>
            <p:ph type="subTitle" idx="1"/>
          </p:nvPr>
        </p:nvSpPr>
        <p:spPr>
          <a:xfrm>
            <a:off x="1854701" y="5408445"/>
            <a:ext cx="8477064" cy="510237"/>
          </a:xfrm>
        </p:spPr>
        <p:txBody>
          <a:bodyPr anchor="ctr">
            <a:normAutofit fontScale="92500"/>
          </a:bodyPr>
          <a:lstStyle/>
          <a:p>
            <a:pPr algn="ctr"/>
            <a:r>
              <a:rPr lang="en-US" sz="2800" spc="300" dirty="0">
                <a:solidFill>
                  <a:schemeClr val="tx1"/>
                </a:solidFill>
                <a:latin typeface="Bahnschrift Light" panose="020B0502040204020203" pitchFamily="34" charset="0"/>
              </a:rPr>
              <a:t>Engineering Service provider of choice</a:t>
            </a:r>
          </a:p>
        </p:txBody>
      </p:sp>
      <p:pic>
        <p:nvPicPr>
          <p:cNvPr id="7" name="صورة 6"/>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40327" y="353518"/>
            <a:ext cx="2720774" cy="2322040"/>
          </a:xfrm>
          <a:prstGeom prst="rect">
            <a:avLst/>
          </a:prstGeom>
        </p:spPr>
      </p:pic>
    </p:spTree>
    <p:extLst>
      <p:ext uri="{BB962C8B-B14F-4D97-AF65-F5344CB8AC3E}">
        <p14:creationId xmlns:p14="http://schemas.microsoft.com/office/powerpoint/2010/main" val="3849194253"/>
      </p:ext>
    </p:extLst>
  </p:cSld>
  <p:clrMapOvr>
    <a:masterClrMapping/>
  </p:clrMapOvr>
  <p:transition spd="med" advClick="0" advTm="6000">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9A45AE3-209F-4343-B3BE-6142D1B1041C}"/>
              </a:ext>
            </a:extLst>
          </p:cNvPr>
          <p:cNvSpPr>
            <a:spLocks noGrp="1"/>
          </p:cNvSpPr>
          <p:nvPr>
            <p:ph type="sldNum" sz="quarter" idx="12"/>
          </p:nvPr>
        </p:nvSpPr>
        <p:spPr/>
        <p:txBody>
          <a:bodyPr/>
          <a:lstStyle/>
          <a:p>
            <a:fld id="{D57F1E4F-1CFF-5643-939E-02111984F565}" type="slidenum">
              <a:rPr lang="en-US" smtClean="0"/>
              <a:t>10</a:t>
            </a:fld>
            <a:endParaRPr lang="en-US" dirty="0"/>
          </a:p>
        </p:txBody>
      </p:sp>
      <p:sp>
        <p:nvSpPr>
          <p:cNvPr id="4" name="Title 3">
            <a:extLst>
              <a:ext uri="{FF2B5EF4-FFF2-40B4-BE49-F238E27FC236}">
                <a16:creationId xmlns:a16="http://schemas.microsoft.com/office/drawing/2014/main" id="{43C038C3-6DC8-4755-8BCF-D42E6E246D1D}"/>
              </a:ext>
            </a:extLst>
          </p:cNvPr>
          <p:cNvSpPr>
            <a:spLocks noGrp="1"/>
          </p:cNvSpPr>
          <p:nvPr>
            <p:ph type="title"/>
          </p:nvPr>
        </p:nvSpPr>
        <p:spPr/>
        <p:txBody>
          <a:bodyPr/>
          <a:lstStyle/>
          <a:p>
            <a:pPr lvl="0" algn="ctr"/>
            <a:r>
              <a:rPr lang="en-US" spc="-150" dirty="0"/>
              <a:t>UNPRESSURIZED NETWORK DESIGN</a:t>
            </a:r>
          </a:p>
        </p:txBody>
      </p:sp>
      <p:sp>
        <p:nvSpPr>
          <p:cNvPr id="2" name="Content Placeholder 1">
            <a:extLst>
              <a:ext uri="{FF2B5EF4-FFF2-40B4-BE49-F238E27FC236}">
                <a16:creationId xmlns:a16="http://schemas.microsoft.com/office/drawing/2014/main" id="{96B57214-531D-48D5-BCA5-BA2AED928079}"/>
              </a:ext>
            </a:extLst>
          </p:cNvPr>
          <p:cNvSpPr>
            <a:spLocks noGrp="1"/>
          </p:cNvSpPr>
          <p:nvPr>
            <p:ph idx="1"/>
          </p:nvPr>
        </p:nvSpPr>
        <p:spPr>
          <a:xfrm>
            <a:off x="368238" y="1496291"/>
            <a:ext cx="5727760" cy="5083153"/>
          </a:xfrm>
        </p:spPr>
        <p:txBody>
          <a:bodyPr>
            <a:normAutofit/>
          </a:bodyPr>
          <a:lstStyle/>
          <a:p>
            <a:pPr marL="0" indent="0">
              <a:buNone/>
            </a:pPr>
            <a:r>
              <a:rPr lang="en-US" sz="3600" dirty="0"/>
              <a:t>Unpressurized Sewage:</a:t>
            </a:r>
          </a:p>
          <a:p>
            <a:pPr lvl="1"/>
            <a:r>
              <a:rPr lang="en-US" sz="3200" dirty="0"/>
              <a:t>Determine Daily Water Consumption</a:t>
            </a:r>
          </a:p>
          <a:p>
            <a:pPr lvl="1"/>
            <a:r>
              <a:rPr lang="en-US" sz="3200" dirty="0"/>
              <a:t>Determine The Outlet Of The Network</a:t>
            </a:r>
          </a:p>
          <a:p>
            <a:pPr lvl="1"/>
            <a:r>
              <a:rPr lang="en-US" sz="3200" dirty="0"/>
              <a:t>Design Network With Approved Codes </a:t>
            </a:r>
          </a:p>
          <a:p>
            <a:pPr lvl="1"/>
            <a:r>
              <a:rPr lang="en-US" sz="3200" dirty="0"/>
              <a:t>Produce Calculation Sheets &amp; Drawings</a:t>
            </a:r>
          </a:p>
        </p:txBody>
      </p:sp>
      <p:pic>
        <p:nvPicPr>
          <p:cNvPr id="6" name="Picture 5">
            <a:extLst>
              <a:ext uri="{FF2B5EF4-FFF2-40B4-BE49-F238E27FC236}">
                <a16:creationId xmlns:a16="http://schemas.microsoft.com/office/drawing/2014/main" id="{3BB291BA-6F19-4AF5-BDF0-9C231335B8E7}"/>
              </a:ext>
            </a:extLst>
          </p:cNvPr>
          <p:cNvPicPr>
            <a:picLocks noChangeAspect="1"/>
          </p:cNvPicPr>
          <p:nvPr/>
        </p:nvPicPr>
        <p:blipFill>
          <a:blip r:embed="rId3"/>
          <a:stretch>
            <a:fillRect/>
          </a:stretch>
        </p:blipFill>
        <p:spPr>
          <a:xfrm>
            <a:off x="6096000" y="2052500"/>
            <a:ext cx="5921727" cy="3330971"/>
          </a:xfrm>
          <a:prstGeom prst="rect">
            <a:avLst/>
          </a:prstGeom>
        </p:spPr>
      </p:pic>
      <p:pic>
        <p:nvPicPr>
          <p:cNvPr id="8" name="Picture 7">
            <a:extLst>
              <a:ext uri="{FF2B5EF4-FFF2-40B4-BE49-F238E27FC236}">
                <a16:creationId xmlns:a16="http://schemas.microsoft.com/office/drawing/2014/main" id="{C5940BF5-D8D5-43A7-ABC5-26273F93482A}"/>
              </a:ext>
            </a:extLst>
          </p:cNvPr>
          <p:cNvPicPr>
            <a:picLocks noChangeAspect="1"/>
          </p:cNvPicPr>
          <p:nvPr/>
        </p:nvPicPr>
        <p:blipFill>
          <a:blip r:embed="rId4"/>
          <a:stretch>
            <a:fillRect/>
          </a:stretch>
        </p:blipFill>
        <p:spPr>
          <a:xfrm>
            <a:off x="6095999" y="2281151"/>
            <a:ext cx="5921727" cy="2976679"/>
          </a:xfrm>
          <a:prstGeom prst="rect">
            <a:avLst/>
          </a:prstGeom>
        </p:spPr>
      </p:pic>
      <p:pic>
        <p:nvPicPr>
          <p:cNvPr id="10" name="Picture 9">
            <a:extLst>
              <a:ext uri="{FF2B5EF4-FFF2-40B4-BE49-F238E27FC236}">
                <a16:creationId xmlns:a16="http://schemas.microsoft.com/office/drawing/2014/main" id="{1EC09BCF-3113-4EF5-9C13-0AEB550576F1}"/>
              </a:ext>
            </a:extLst>
          </p:cNvPr>
          <p:cNvPicPr>
            <a:picLocks noChangeAspect="1"/>
          </p:cNvPicPr>
          <p:nvPr/>
        </p:nvPicPr>
        <p:blipFill>
          <a:blip r:embed="rId5"/>
          <a:stretch>
            <a:fillRect/>
          </a:stretch>
        </p:blipFill>
        <p:spPr>
          <a:xfrm>
            <a:off x="6470683" y="2459894"/>
            <a:ext cx="5366324" cy="2222385"/>
          </a:xfrm>
          <a:prstGeom prst="rect">
            <a:avLst/>
          </a:prstGeom>
        </p:spPr>
      </p:pic>
    </p:spTree>
    <p:extLst>
      <p:ext uri="{BB962C8B-B14F-4D97-AF65-F5344CB8AC3E}">
        <p14:creationId xmlns:p14="http://schemas.microsoft.com/office/powerpoint/2010/main" val="425768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9A45AE3-209F-4343-B3BE-6142D1B1041C}"/>
              </a:ext>
            </a:extLst>
          </p:cNvPr>
          <p:cNvSpPr>
            <a:spLocks noGrp="1"/>
          </p:cNvSpPr>
          <p:nvPr>
            <p:ph type="sldNum" sz="quarter" idx="12"/>
          </p:nvPr>
        </p:nvSpPr>
        <p:spPr/>
        <p:txBody>
          <a:bodyPr/>
          <a:lstStyle/>
          <a:p>
            <a:fld id="{D57F1E4F-1CFF-5643-939E-02111984F565}" type="slidenum">
              <a:rPr lang="en-US" smtClean="0"/>
              <a:t>11</a:t>
            </a:fld>
            <a:endParaRPr lang="en-US" dirty="0"/>
          </a:p>
        </p:txBody>
      </p:sp>
      <p:sp>
        <p:nvSpPr>
          <p:cNvPr id="4" name="Title 3">
            <a:extLst>
              <a:ext uri="{FF2B5EF4-FFF2-40B4-BE49-F238E27FC236}">
                <a16:creationId xmlns:a16="http://schemas.microsoft.com/office/drawing/2014/main" id="{43C038C3-6DC8-4755-8BCF-D42E6E246D1D}"/>
              </a:ext>
            </a:extLst>
          </p:cNvPr>
          <p:cNvSpPr>
            <a:spLocks noGrp="1"/>
          </p:cNvSpPr>
          <p:nvPr>
            <p:ph type="title"/>
          </p:nvPr>
        </p:nvSpPr>
        <p:spPr/>
        <p:txBody>
          <a:bodyPr/>
          <a:lstStyle/>
          <a:p>
            <a:pPr lvl="0" algn="ctr"/>
            <a:r>
              <a:rPr lang="en-US" dirty="0"/>
              <a:t>Unpressurized Network Design</a:t>
            </a:r>
          </a:p>
        </p:txBody>
      </p:sp>
      <p:sp>
        <p:nvSpPr>
          <p:cNvPr id="2" name="Content Placeholder 1">
            <a:extLst>
              <a:ext uri="{FF2B5EF4-FFF2-40B4-BE49-F238E27FC236}">
                <a16:creationId xmlns:a16="http://schemas.microsoft.com/office/drawing/2014/main" id="{96B57214-531D-48D5-BCA5-BA2AED928079}"/>
              </a:ext>
            </a:extLst>
          </p:cNvPr>
          <p:cNvSpPr>
            <a:spLocks noGrp="1"/>
          </p:cNvSpPr>
          <p:nvPr>
            <p:ph idx="1"/>
          </p:nvPr>
        </p:nvSpPr>
        <p:spPr>
          <a:xfrm>
            <a:off x="5072742" y="1272696"/>
            <a:ext cx="7119258" cy="5306747"/>
          </a:xfrm>
        </p:spPr>
        <p:txBody>
          <a:bodyPr>
            <a:normAutofit fontScale="92500"/>
          </a:bodyPr>
          <a:lstStyle/>
          <a:p>
            <a:pPr marL="0" indent="0">
              <a:buNone/>
            </a:pPr>
            <a:r>
              <a:rPr lang="en-US" sz="4000" dirty="0"/>
              <a:t>Unpressurized Storm Drainage Systems:</a:t>
            </a:r>
          </a:p>
          <a:p>
            <a:pPr lvl="1"/>
            <a:r>
              <a:rPr lang="en-US" sz="3600" dirty="0"/>
              <a:t>Calculate Expected Rainfall Depths For Design Return Period</a:t>
            </a:r>
          </a:p>
          <a:p>
            <a:pPr lvl="1"/>
            <a:r>
              <a:rPr lang="en-US" sz="3600" dirty="0"/>
              <a:t>Determine Placement Of Network Outlet</a:t>
            </a:r>
          </a:p>
          <a:p>
            <a:pPr lvl="1"/>
            <a:r>
              <a:rPr lang="en-US" sz="3600" dirty="0"/>
              <a:t>Design Network With Approved Codes</a:t>
            </a:r>
          </a:p>
          <a:p>
            <a:pPr lvl="1"/>
            <a:r>
              <a:rPr lang="en-US" sz="3600" dirty="0"/>
              <a:t>Produce Calculation Sheets &amp; Drawings</a:t>
            </a:r>
          </a:p>
        </p:txBody>
      </p:sp>
      <p:pic>
        <p:nvPicPr>
          <p:cNvPr id="8" name="Picture 7">
            <a:extLst>
              <a:ext uri="{FF2B5EF4-FFF2-40B4-BE49-F238E27FC236}">
                <a16:creationId xmlns:a16="http://schemas.microsoft.com/office/drawing/2014/main" id="{AC299CE6-24A5-4B50-9E77-DEE1F5A634F3}"/>
              </a:ext>
            </a:extLst>
          </p:cNvPr>
          <p:cNvPicPr>
            <a:picLocks noChangeAspect="1"/>
          </p:cNvPicPr>
          <p:nvPr/>
        </p:nvPicPr>
        <p:blipFill>
          <a:blip r:embed="rId3"/>
          <a:stretch>
            <a:fillRect/>
          </a:stretch>
        </p:blipFill>
        <p:spPr>
          <a:xfrm>
            <a:off x="530806" y="2714387"/>
            <a:ext cx="4885872" cy="3580486"/>
          </a:xfrm>
          <a:prstGeom prst="rect">
            <a:avLst/>
          </a:prstGeom>
        </p:spPr>
      </p:pic>
      <p:pic>
        <p:nvPicPr>
          <p:cNvPr id="6" name="Picture 5">
            <a:extLst>
              <a:ext uri="{FF2B5EF4-FFF2-40B4-BE49-F238E27FC236}">
                <a16:creationId xmlns:a16="http://schemas.microsoft.com/office/drawing/2014/main" id="{7EB7EBDE-5B11-4EED-BA9C-F2FF7D6D7218}"/>
              </a:ext>
            </a:extLst>
          </p:cNvPr>
          <p:cNvPicPr>
            <a:picLocks noChangeAspect="1"/>
          </p:cNvPicPr>
          <p:nvPr/>
        </p:nvPicPr>
        <p:blipFill>
          <a:blip r:embed="rId4"/>
          <a:stretch>
            <a:fillRect/>
          </a:stretch>
        </p:blipFill>
        <p:spPr>
          <a:xfrm>
            <a:off x="267120" y="2673226"/>
            <a:ext cx="5149558" cy="3662809"/>
          </a:xfrm>
          <a:prstGeom prst="rect">
            <a:avLst/>
          </a:prstGeom>
        </p:spPr>
      </p:pic>
    </p:spTree>
    <p:extLst>
      <p:ext uri="{BB962C8B-B14F-4D97-AF65-F5344CB8AC3E}">
        <p14:creationId xmlns:p14="http://schemas.microsoft.com/office/powerpoint/2010/main" val="20104524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9A45AE3-209F-4343-B3BE-6142D1B1041C}"/>
              </a:ext>
            </a:extLst>
          </p:cNvPr>
          <p:cNvSpPr>
            <a:spLocks noGrp="1"/>
          </p:cNvSpPr>
          <p:nvPr>
            <p:ph type="sldNum" sz="quarter" idx="12"/>
          </p:nvPr>
        </p:nvSpPr>
        <p:spPr/>
        <p:txBody>
          <a:bodyPr/>
          <a:lstStyle/>
          <a:p>
            <a:fld id="{D57F1E4F-1CFF-5643-939E-02111984F565}" type="slidenum">
              <a:rPr lang="en-US" smtClean="0"/>
              <a:t>12</a:t>
            </a:fld>
            <a:endParaRPr lang="en-US" dirty="0"/>
          </a:p>
        </p:txBody>
      </p:sp>
      <p:sp>
        <p:nvSpPr>
          <p:cNvPr id="4" name="Title 3">
            <a:extLst>
              <a:ext uri="{FF2B5EF4-FFF2-40B4-BE49-F238E27FC236}">
                <a16:creationId xmlns:a16="http://schemas.microsoft.com/office/drawing/2014/main" id="{43C038C3-6DC8-4755-8BCF-D42E6E246D1D}"/>
              </a:ext>
            </a:extLst>
          </p:cNvPr>
          <p:cNvSpPr>
            <a:spLocks noGrp="1"/>
          </p:cNvSpPr>
          <p:nvPr>
            <p:ph type="title"/>
          </p:nvPr>
        </p:nvSpPr>
        <p:spPr/>
        <p:txBody>
          <a:bodyPr/>
          <a:lstStyle/>
          <a:p>
            <a:pPr lvl="0" algn="ctr"/>
            <a:r>
              <a:rPr lang="en-US" dirty="0"/>
              <a:t>HIGHWAY &amp; FREEWAY DESIGN</a:t>
            </a:r>
          </a:p>
        </p:txBody>
      </p:sp>
      <p:sp>
        <p:nvSpPr>
          <p:cNvPr id="2" name="Content Placeholder 1">
            <a:extLst>
              <a:ext uri="{FF2B5EF4-FFF2-40B4-BE49-F238E27FC236}">
                <a16:creationId xmlns:a16="http://schemas.microsoft.com/office/drawing/2014/main" id="{96B57214-531D-48D5-BCA5-BA2AED928079}"/>
              </a:ext>
            </a:extLst>
          </p:cNvPr>
          <p:cNvSpPr>
            <a:spLocks noGrp="1"/>
          </p:cNvSpPr>
          <p:nvPr>
            <p:ph idx="1"/>
          </p:nvPr>
        </p:nvSpPr>
        <p:spPr>
          <a:xfrm>
            <a:off x="550706" y="2019970"/>
            <a:ext cx="5255007" cy="4394685"/>
          </a:xfrm>
        </p:spPr>
        <p:txBody>
          <a:bodyPr>
            <a:noAutofit/>
          </a:bodyPr>
          <a:lstStyle/>
          <a:p>
            <a:r>
              <a:rPr lang="en-US" sz="3200" dirty="0"/>
              <a:t>Identify Paths</a:t>
            </a:r>
          </a:p>
          <a:p>
            <a:r>
              <a:rPr lang="en-US" sz="3200" dirty="0"/>
              <a:t>Finalize Geometric Designs</a:t>
            </a:r>
          </a:p>
          <a:p>
            <a:r>
              <a:rPr lang="en-US" sz="3200" dirty="0"/>
              <a:t>Produce Shop Drawings </a:t>
            </a:r>
          </a:p>
          <a:p>
            <a:r>
              <a:rPr lang="en-US" sz="3200" dirty="0"/>
              <a:t>Produce Spot Elevation And Cross Section Details</a:t>
            </a:r>
          </a:p>
          <a:p>
            <a:r>
              <a:rPr lang="en-US" sz="3200" dirty="0"/>
              <a:t>Produce Cut &amp; Fill Quantities &amp; Plans</a:t>
            </a:r>
          </a:p>
        </p:txBody>
      </p:sp>
      <p:pic>
        <p:nvPicPr>
          <p:cNvPr id="6" name="Picture 5">
            <a:extLst>
              <a:ext uri="{FF2B5EF4-FFF2-40B4-BE49-F238E27FC236}">
                <a16:creationId xmlns:a16="http://schemas.microsoft.com/office/drawing/2014/main" id="{AA0D6D70-2818-44EA-860D-C846BBA7AA63}"/>
              </a:ext>
            </a:extLst>
          </p:cNvPr>
          <p:cNvPicPr>
            <a:picLocks noChangeAspect="1"/>
          </p:cNvPicPr>
          <p:nvPr/>
        </p:nvPicPr>
        <p:blipFill>
          <a:blip r:embed="rId3"/>
          <a:stretch>
            <a:fillRect/>
          </a:stretch>
        </p:blipFill>
        <p:spPr>
          <a:xfrm>
            <a:off x="6050079" y="2040537"/>
            <a:ext cx="5576756" cy="2776925"/>
          </a:xfrm>
          <a:prstGeom prst="rect">
            <a:avLst/>
          </a:prstGeom>
        </p:spPr>
      </p:pic>
      <p:pic>
        <p:nvPicPr>
          <p:cNvPr id="8" name="Picture 7">
            <a:extLst>
              <a:ext uri="{FF2B5EF4-FFF2-40B4-BE49-F238E27FC236}">
                <a16:creationId xmlns:a16="http://schemas.microsoft.com/office/drawing/2014/main" id="{F7256A00-69F0-46E3-971C-9928E072159B}"/>
              </a:ext>
            </a:extLst>
          </p:cNvPr>
          <p:cNvPicPr>
            <a:picLocks noChangeAspect="1"/>
          </p:cNvPicPr>
          <p:nvPr/>
        </p:nvPicPr>
        <p:blipFill>
          <a:blip r:embed="rId4"/>
          <a:stretch>
            <a:fillRect/>
          </a:stretch>
        </p:blipFill>
        <p:spPr>
          <a:xfrm>
            <a:off x="6065810" y="2058075"/>
            <a:ext cx="5545293" cy="3355561"/>
          </a:xfrm>
          <a:prstGeom prst="rect">
            <a:avLst/>
          </a:prstGeom>
        </p:spPr>
      </p:pic>
      <p:pic>
        <p:nvPicPr>
          <p:cNvPr id="10" name="Picture 9">
            <a:extLst>
              <a:ext uri="{FF2B5EF4-FFF2-40B4-BE49-F238E27FC236}">
                <a16:creationId xmlns:a16="http://schemas.microsoft.com/office/drawing/2014/main" id="{CC83C75A-FCF7-4463-924A-3127FE08F1C2}"/>
              </a:ext>
            </a:extLst>
          </p:cNvPr>
          <p:cNvPicPr>
            <a:picLocks noChangeAspect="1"/>
          </p:cNvPicPr>
          <p:nvPr/>
        </p:nvPicPr>
        <p:blipFill>
          <a:blip r:embed="rId5"/>
          <a:stretch>
            <a:fillRect/>
          </a:stretch>
        </p:blipFill>
        <p:spPr>
          <a:xfrm>
            <a:off x="6065810" y="2019970"/>
            <a:ext cx="5576755" cy="3393666"/>
          </a:xfrm>
          <a:prstGeom prst="rect">
            <a:avLst/>
          </a:prstGeom>
        </p:spPr>
      </p:pic>
      <p:pic>
        <p:nvPicPr>
          <p:cNvPr id="12" name="Picture 11">
            <a:extLst>
              <a:ext uri="{FF2B5EF4-FFF2-40B4-BE49-F238E27FC236}">
                <a16:creationId xmlns:a16="http://schemas.microsoft.com/office/drawing/2014/main" id="{D3DA293C-7702-4501-B5E9-DED841FCA483}"/>
              </a:ext>
            </a:extLst>
          </p:cNvPr>
          <p:cNvPicPr>
            <a:picLocks noChangeAspect="1"/>
          </p:cNvPicPr>
          <p:nvPr/>
        </p:nvPicPr>
        <p:blipFill>
          <a:blip r:embed="rId6"/>
          <a:stretch>
            <a:fillRect/>
          </a:stretch>
        </p:blipFill>
        <p:spPr>
          <a:xfrm>
            <a:off x="6065809" y="2019970"/>
            <a:ext cx="5545294" cy="3382229"/>
          </a:xfrm>
          <a:prstGeom prst="rect">
            <a:avLst/>
          </a:prstGeom>
        </p:spPr>
      </p:pic>
      <p:pic>
        <p:nvPicPr>
          <p:cNvPr id="14" name="Picture 13">
            <a:extLst>
              <a:ext uri="{FF2B5EF4-FFF2-40B4-BE49-F238E27FC236}">
                <a16:creationId xmlns:a16="http://schemas.microsoft.com/office/drawing/2014/main" id="{2F5D149F-2F72-4C6C-AB3B-4867BE7E6A01}"/>
              </a:ext>
            </a:extLst>
          </p:cNvPr>
          <p:cNvPicPr>
            <a:picLocks noChangeAspect="1"/>
          </p:cNvPicPr>
          <p:nvPr/>
        </p:nvPicPr>
        <p:blipFill>
          <a:blip r:embed="rId7"/>
          <a:stretch>
            <a:fillRect/>
          </a:stretch>
        </p:blipFill>
        <p:spPr>
          <a:xfrm>
            <a:off x="6051296" y="2023047"/>
            <a:ext cx="5545293" cy="3304047"/>
          </a:xfrm>
          <a:prstGeom prst="rect">
            <a:avLst/>
          </a:prstGeom>
        </p:spPr>
      </p:pic>
    </p:spTree>
    <p:extLst>
      <p:ext uri="{BB962C8B-B14F-4D97-AF65-F5344CB8AC3E}">
        <p14:creationId xmlns:p14="http://schemas.microsoft.com/office/powerpoint/2010/main" val="3229673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4000"/>
                                        <p:tgtEl>
                                          <p:spTgt spid="2">
                                            <p:txEl>
                                              <p:pRg st="0" end="0"/>
                                            </p:txEl>
                                          </p:spTgt>
                                        </p:tgtEl>
                                      </p:cBhvr>
                                    </p:animEffect>
                                  </p:childTnLst>
                                </p:cTn>
                              </p:par>
                            </p:childTnLst>
                          </p:cTn>
                        </p:par>
                        <p:par>
                          <p:cTn id="8" fill="hold">
                            <p:stCondLst>
                              <p:cond delay="4000"/>
                            </p:stCondLst>
                            <p:childTnLst>
                              <p:par>
                                <p:cTn id="9" presetID="10" presetClass="entr" presetSubtype="0"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4000"/>
                                        <p:tgtEl>
                                          <p:spTgt spid="2">
                                            <p:txEl>
                                              <p:pRg st="1" end="1"/>
                                            </p:txEl>
                                          </p:spTgt>
                                        </p:tgtEl>
                                      </p:cBhvr>
                                    </p:animEffect>
                                  </p:childTnLst>
                                </p:cTn>
                              </p:par>
                            </p:childTnLst>
                          </p:cTn>
                        </p:par>
                        <p:par>
                          <p:cTn id="12" fill="hold">
                            <p:stCondLst>
                              <p:cond delay="8000"/>
                            </p:stCondLst>
                            <p:childTnLst>
                              <p:par>
                                <p:cTn id="13" presetID="10" presetClass="entr" presetSubtype="0" fill="hold" grpId="0"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4000"/>
                                        <p:tgtEl>
                                          <p:spTgt spid="2">
                                            <p:txEl>
                                              <p:pRg st="2" end="2"/>
                                            </p:txEl>
                                          </p:spTgt>
                                        </p:tgtEl>
                                      </p:cBhvr>
                                    </p:animEffect>
                                  </p:childTnLst>
                                </p:cTn>
                              </p:par>
                            </p:childTnLst>
                          </p:cTn>
                        </p:par>
                        <p:par>
                          <p:cTn id="16" fill="hold">
                            <p:stCondLst>
                              <p:cond delay="12000"/>
                            </p:stCondLst>
                            <p:childTnLst>
                              <p:par>
                                <p:cTn id="17" presetID="10" presetClass="entr" presetSubtype="0" fill="hold" grpId="0"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4000"/>
                                        <p:tgtEl>
                                          <p:spTgt spid="2">
                                            <p:txEl>
                                              <p:pRg st="3" end="3"/>
                                            </p:txEl>
                                          </p:spTgt>
                                        </p:tgtEl>
                                      </p:cBhvr>
                                    </p:animEffect>
                                  </p:childTnLst>
                                </p:cTn>
                              </p:par>
                            </p:childTnLst>
                          </p:cTn>
                        </p:par>
                        <p:par>
                          <p:cTn id="20" fill="hold">
                            <p:stCondLst>
                              <p:cond delay="16000"/>
                            </p:stCondLst>
                            <p:childTnLst>
                              <p:par>
                                <p:cTn id="21" presetID="10" presetClass="entr" presetSubtype="0" fill="hold" grpId="0" nodeType="after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4000"/>
                                        <p:tgtEl>
                                          <p:spTgt spid="2">
                                            <p:txEl>
                                              <p:pRg st="4" end="4"/>
                                            </p:txEl>
                                          </p:spTgt>
                                        </p:tgtEl>
                                      </p:cBhvr>
                                    </p:animEffect>
                                  </p:childTnLst>
                                </p:cTn>
                              </p:par>
                              <p:par>
                                <p:cTn id="24" presetID="10" presetClass="entr" presetSubtype="0" fill="hold" nodeType="withEffect">
                                  <p:stCondLst>
                                    <p:cond delay="100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2000"/>
                                        <p:tgtEl>
                                          <p:spTgt spid="6"/>
                                        </p:tgtEl>
                                      </p:cBhvr>
                                    </p:animEffect>
                                  </p:childTnLst>
                                </p:cTn>
                              </p:par>
                              <p:par>
                                <p:cTn id="27" presetID="10" presetClass="entr" presetSubtype="0" fill="hold" nodeType="withEffect">
                                  <p:stCondLst>
                                    <p:cond delay="100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2000"/>
                                        <p:tgtEl>
                                          <p:spTgt spid="8"/>
                                        </p:tgtEl>
                                      </p:cBhvr>
                                    </p:animEffect>
                                  </p:childTnLst>
                                </p:cTn>
                              </p:par>
                              <p:par>
                                <p:cTn id="30" presetID="10" presetClass="entr" presetSubtype="0" fill="hold" nodeType="withEffect">
                                  <p:stCondLst>
                                    <p:cond delay="100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000"/>
                                        <p:tgtEl>
                                          <p:spTgt spid="10"/>
                                        </p:tgtEl>
                                      </p:cBhvr>
                                    </p:animEffect>
                                  </p:childTnLst>
                                </p:cTn>
                              </p:par>
                              <p:par>
                                <p:cTn id="33" presetID="10" presetClass="entr" presetSubtype="0" fill="hold" nodeType="withEffect">
                                  <p:stCondLst>
                                    <p:cond delay="100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2000"/>
                                        <p:tgtEl>
                                          <p:spTgt spid="12"/>
                                        </p:tgtEl>
                                      </p:cBhvr>
                                    </p:animEffect>
                                  </p:childTnLst>
                                </p:cTn>
                              </p:par>
                              <p:par>
                                <p:cTn id="36" presetID="10" presetClass="entr" presetSubtype="0" fill="hold" nodeType="withEffect">
                                  <p:stCondLst>
                                    <p:cond delay="100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9A45AE3-209F-4343-B3BE-6142D1B1041C}"/>
              </a:ext>
            </a:extLst>
          </p:cNvPr>
          <p:cNvSpPr>
            <a:spLocks noGrp="1"/>
          </p:cNvSpPr>
          <p:nvPr>
            <p:ph type="sldNum" sz="quarter" idx="12"/>
          </p:nvPr>
        </p:nvSpPr>
        <p:spPr/>
        <p:txBody>
          <a:bodyPr/>
          <a:lstStyle/>
          <a:p>
            <a:fld id="{D57F1E4F-1CFF-5643-939E-02111984F565}" type="slidenum">
              <a:rPr lang="en-US" smtClean="0"/>
              <a:t>13</a:t>
            </a:fld>
            <a:endParaRPr lang="en-US" dirty="0"/>
          </a:p>
        </p:txBody>
      </p:sp>
      <p:sp>
        <p:nvSpPr>
          <p:cNvPr id="4" name="Title 3">
            <a:extLst>
              <a:ext uri="{FF2B5EF4-FFF2-40B4-BE49-F238E27FC236}">
                <a16:creationId xmlns:a16="http://schemas.microsoft.com/office/drawing/2014/main" id="{43C038C3-6DC8-4755-8BCF-D42E6E246D1D}"/>
              </a:ext>
            </a:extLst>
          </p:cNvPr>
          <p:cNvSpPr>
            <a:spLocks noGrp="1"/>
          </p:cNvSpPr>
          <p:nvPr>
            <p:ph type="title"/>
          </p:nvPr>
        </p:nvSpPr>
        <p:spPr/>
        <p:txBody>
          <a:bodyPr/>
          <a:lstStyle/>
          <a:p>
            <a:pPr algn="ctr"/>
            <a:r>
              <a:rPr lang="en-US" dirty="0"/>
              <a:t>EXTERIOR &amp; LANDSCAPE DESIGN</a:t>
            </a:r>
          </a:p>
        </p:txBody>
      </p:sp>
      <p:pic>
        <p:nvPicPr>
          <p:cNvPr id="7" name="Picture 6">
            <a:extLst>
              <a:ext uri="{FF2B5EF4-FFF2-40B4-BE49-F238E27FC236}">
                <a16:creationId xmlns:a16="http://schemas.microsoft.com/office/drawing/2014/main" id="{96B35760-769C-4E13-A5EF-2B3C72FC0AF9}"/>
              </a:ext>
            </a:extLst>
          </p:cNvPr>
          <p:cNvPicPr>
            <a:picLocks noChangeAspect="1"/>
          </p:cNvPicPr>
          <p:nvPr/>
        </p:nvPicPr>
        <p:blipFill>
          <a:blip r:embed="rId3"/>
          <a:stretch>
            <a:fillRect/>
          </a:stretch>
        </p:blipFill>
        <p:spPr>
          <a:xfrm>
            <a:off x="4789940" y="1649622"/>
            <a:ext cx="6400799" cy="43929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299D3B8A-78C5-4C8D-8A96-595F9B1725EB}"/>
              </a:ext>
            </a:extLst>
          </p:cNvPr>
          <p:cNvPicPr>
            <a:picLocks noChangeAspect="1"/>
          </p:cNvPicPr>
          <p:nvPr/>
        </p:nvPicPr>
        <p:blipFill>
          <a:blip r:embed="rId4"/>
          <a:stretch>
            <a:fillRect/>
          </a:stretch>
        </p:blipFill>
        <p:spPr>
          <a:xfrm>
            <a:off x="2797578" y="1649622"/>
            <a:ext cx="7886815" cy="43929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659B50DC-DE2F-4A72-94CD-CE35656A187C}"/>
              </a:ext>
            </a:extLst>
          </p:cNvPr>
          <p:cNvPicPr>
            <a:picLocks noChangeAspect="1"/>
          </p:cNvPicPr>
          <p:nvPr/>
        </p:nvPicPr>
        <p:blipFill rotWithShape="1">
          <a:blip r:embed="rId5"/>
          <a:srcRect t="5288" r="4401" b="16383"/>
          <a:stretch/>
        </p:blipFill>
        <p:spPr>
          <a:xfrm>
            <a:off x="3646331" y="1659119"/>
            <a:ext cx="6508983" cy="43901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17">
            <a:extLst>
              <a:ext uri="{FF2B5EF4-FFF2-40B4-BE49-F238E27FC236}">
                <a16:creationId xmlns:a16="http://schemas.microsoft.com/office/drawing/2014/main" id="{B22FEC49-9B34-45EC-A906-5D7A093DB336}"/>
              </a:ext>
            </a:extLst>
          </p:cNvPr>
          <p:cNvPicPr>
            <a:picLocks noChangeAspect="1"/>
          </p:cNvPicPr>
          <p:nvPr/>
        </p:nvPicPr>
        <p:blipFill>
          <a:blip r:embed="rId6"/>
          <a:stretch>
            <a:fillRect/>
          </a:stretch>
        </p:blipFill>
        <p:spPr>
          <a:xfrm>
            <a:off x="2584324" y="1628826"/>
            <a:ext cx="7023352" cy="43966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19">
            <a:extLst>
              <a:ext uri="{FF2B5EF4-FFF2-40B4-BE49-F238E27FC236}">
                <a16:creationId xmlns:a16="http://schemas.microsoft.com/office/drawing/2014/main" id="{62A540B2-EB3A-4779-8688-0298BB19E550}"/>
              </a:ext>
            </a:extLst>
          </p:cNvPr>
          <p:cNvPicPr>
            <a:picLocks noChangeAspect="1"/>
          </p:cNvPicPr>
          <p:nvPr/>
        </p:nvPicPr>
        <p:blipFill>
          <a:blip r:embed="rId7"/>
          <a:stretch>
            <a:fillRect/>
          </a:stretch>
        </p:blipFill>
        <p:spPr>
          <a:xfrm>
            <a:off x="1093106" y="1627418"/>
            <a:ext cx="7974491" cy="443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5637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1+#ppt_w/2"/>
                                          </p:val>
                                        </p:tav>
                                        <p:tav tm="100000">
                                          <p:val>
                                            <p:strVal val="#ppt_x"/>
                                          </p:val>
                                        </p:tav>
                                      </p:tavLst>
                                    </p:anim>
                                    <p:anim calcmode="lin" valueType="num">
                                      <p:cBhvr additive="base">
                                        <p:cTn id="8" dur="125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2" presetClass="entr" presetSubtype="2" fill="hold" nodeType="afterEffect">
                                  <p:stCondLst>
                                    <p:cond delay="125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250" fill="hold"/>
                                        <p:tgtEl>
                                          <p:spTgt spid="11"/>
                                        </p:tgtEl>
                                        <p:attrNameLst>
                                          <p:attrName>ppt_x</p:attrName>
                                        </p:attrNameLst>
                                      </p:cBhvr>
                                      <p:tavLst>
                                        <p:tav tm="0">
                                          <p:val>
                                            <p:strVal val="1+#ppt_w/2"/>
                                          </p:val>
                                        </p:tav>
                                        <p:tav tm="100000">
                                          <p:val>
                                            <p:strVal val="#ppt_x"/>
                                          </p:val>
                                        </p:tav>
                                      </p:tavLst>
                                    </p:anim>
                                    <p:anim calcmode="lin" valueType="num">
                                      <p:cBhvr additive="base">
                                        <p:cTn id="13" dur="125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3750"/>
                            </p:stCondLst>
                            <p:childTnLst>
                              <p:par>
                                <p:cTn id="15" presetID="2" presetClass="entr" presetSubtype="2" fill="hold" nodeType="afterEffect">
                                  <p:stCondLst>
                                    <p:cond delay="125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250" fill="hold"/>
                                        <p:tgtEl>
                                          <p:spTgt spid="15"/>
                                        </p:tgtEl>
                                        <p:attrNameLst>
                                          <p:attrName>ppt_x</p:attrName>
                                        </p:attrNameLst>
                                      </p:cBhvr>
                                      <p:tavLst>
                                        <p:tav tm="0">
                                          <p:val>
                                            <p:strVal val="1+#ppt_w/2"/>
                                          </p:val>
                                        </p:tav>
                                        <p:tav tm="100000">
                                          <p:val>
                                            <p:strVal val="#ppt_x"/>
                                          </p:val>
                                        </p:tav>
                                      </p:tavLst>
                                    </p:anim>
                                    <p:anim calcmode="lin" valueType="num">
                                      <p:cBhvr additive="base">
                                        <p:cTn id="18" dur="125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6250"/>
                            </p:stCondLst>
                            <p:childTnLst>
                              <p:par>
                                <p:cTn id="20" presetID="2" presetClass="entr" presetSubtype="2" fill="hold" nodeType="afterEffect">
                                  <p:stCondLst>
                                    <p:cond delay="125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1250" fill="hold"/>
                                        <p:tgtEl>
                                          <p:spTgt spid="18"/>
                                        </p:tgtEl>
                                        <p:attrNameLst>
                                          <p:attrName>ppt_x</p:attrName>
                                        </p:attrNameLst>
                                      </p:cBhvr>
                                      <p:tavLst>
                                        <p:tav tm="0">
                                          <p:val>
                                            <p:strVal val="1+#ppt_w/2"/>
                                          </p:val>
                                        </p:tav>
                                        <p:tav tm="100000">
                                          <p:val>
                                            <p:strVal val="#ppt_x"/>
                                          </p:val>
                                        </p:tav>
                                      </p:tavLst>
                                    </p:anim>
                                    <p:anim calcmode="lin" valueType="num">
                                      <p:cBhvr additive="base">
                                        <p:cTn id="23" dur="1250" fill="hold"/>
                                        <p:tgtEl>
                                          <p:spTgt spid="18"/>
                                        </p:tgtEl>
                                        <p:attrNameLst>
                                          <p:attrName>ppt_y</p:attrName>
                                        </p:attrNameLst>
                                      </p:cBhvr>
                                      <p:tavLst>
                                        <p:tav tm="0">
                                          <p:val>
                                            <p:strVal val="#ppt_y"/>
                                          </p:val>
                                        </p:tav>
                                        <p:tav tm="100000">
                                          <p:val>
                                            <p:strVal val="#ppt_y"/>
                                          </p:val>
                                        </p:tav>
                                      </p:tavLst>
                                    </p:anim>
                                  </p:childTnLst>
                                </p:cTn>
                              </p:par>
                            </p:childTnLst>
                          </p:cTn>
                        </p:par>
                        <p:par>
                          <p:cTn id="24" fill="hold">
                            <p:stCondLst>
                              <p:cond delay="8750"/>
                            </p:stCondLst>
                            <p:childTnLst>
                              <p:par>
                                <p:cTn id="25" presetID="2" presetClass="entr" presetSubtype="2" fill="hold" nodeType="afterEffect">
                                  <p:stCondLst>
                                    <p:cond delay="125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1250" fill="hold"/>
                                        <p:tgtEl>
                                          <p:spTgt spid="20"/>
                                        </p:tgtEl>
                                        <p:attrNameLst>
                                          <p:attrName>ppt_x</p:attrName>
                                        </p:attrNameLst>
                                      </p:cBhvr>
                                      <p:tavLst>
                                        <p:tav tm="0">
                                          <p:val>
                                            <p:strVal val="1+#ppt_w/2"/>
                                          </p:val>
                                        </p:tav>
                                        <p:tav tm="100000">
                                          <p:val>
                                            <p:strVal val="#ppt_x"/>
                                          </p:val>
                                        </p:tav>
                                      </p:tavLst>
                                    </p:anim>
                                    <p:anim calcmode="lin" valueType="num">
                                      <p:cBhvr additive="base">
                                        <p:cTn id="28" dur="125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9A45AE3-209F-4343-B3BE-6142D1B1041C}"/>
              </a:ext>
            </a:extLst>
          </p:cNvPr>
          <p:cNvSpPr>
            <a:spLocks noGrp="1"/>
          </p:cNvSpPr>
          <p:nvPr>
            <p:ph type="sldNum" sz="quarter" idx="12"/>
          </p:nvPr>
        </p:nvSpPr>
        <p:spPr/>
        <p:txBody>
          <a:bodyPr/>
          <a:lstStyle/>
          <a:p>
            <a:fld id="{D57F1E4F-1CFF-5643-939E-02111984F565}" type="slidenum">
              <a:rPr lang="en-US" smtClean="0"/>
              <a:t>14</a:t>
            </a:fld>
            <a:endParaRPr lang="en-US" dirty="0"/>
          </a:p>
        </p:txBody>
      </p:sp>
      <p:sp>
        <p:nvSpPr>
          <p:cNvPr id="4" name="Title 3">
            <a:extLst>
              <a:ext uri="{FF2B5EF4-FFF2-40B4-BE49-F238E27FC236}">
                <a16:creationId xmlns:a16="http://schemas.microsoft.com/office/drawing/2014/main" id="{43C038C3-6DC8-4755-8BCF-D42E6E246D1D}"/>
              </a:ext>
            </a:extLst>
          </p:cNvPr>
          <p:cNvSpPr>
            <a:spLocks noGrp="1"/>
          </p:cNvSpPr>
          <p:nvPr>
            <p:ph type="title"/>
          </p:nvPr>
        </p:nvSpPr>
        <p:spPr/>
        <p:txBody>
          <a:bodyPr/>
          <a:lstStyle/>
          <a:p>
            <a:pPr lvl="0" algn="ctr"/>
            <a:r>
              <a:rPr lang="en-US" dirty="0"/>
              <a:t>INTERIOR DESIGN</a:t>
            </a:r>
          </a:p>
        </p:txBody>
      </p:sp>
      <p:pic>
        <p:nvPicPr>
          <p:cNvPr id="16" name="Picture 15">
            <a:extLst>
              <a:ext uri="{FF2B5EF4-FFF2-40B4-BE49-F238E27FC236}">
                <a16:creationId xmlns:a16="http://schemas.microsoft.com/office/drawing/2014/main" id="{B9F8CD00-516A-4F42-8E75-4B303417A9A4}"/>
              </a:ext>
            </a:extLst>
          </p:cNvPr>
          <p:cNvPicPr>
            <a:picLocks noChangeAspect="1"/>
          </p:cNvPicPr>
          <p:nvPr/>
        </p:nvPicPr>
        <p:blipFill rotWithShape="1">
          <a:blip r:embed="rId3"/>
          <a:srcRect l="11611" r="6359"/>
          <a:stretch/>
        </p:blipFill>
        <p:spPr>
          <a:xfrm>
            <a:off x="801364" y="3429000"/>
            <a:ext cx="3242137" cy="2262428"/>
          </a:xfrm>
          <a:prstGeom prst="rect">
            <a:avLst/>
          </a:prstGeom>
        </p:spPr>
      </p:pic>
      <p:pic>
        <p:nvPicPr>
          <p:cNvPr id="24" name="Picture 23">
            <a:extLst>
              <a:ext uri="{FF2B5EF4-FFF2-40B4-BE49-F238E27FC236}">
                <a16:creationId xmlns:a16="http://schemas.microsoft.com/office/drawing/2014/main" id="{D9DC27BB-292D-4898-9520-9858E24CEEB8}"/>
              </a:ext>
            </a:extLst>
          </p:cNvPr>
          <p:cNvPicPr>
            <a:picLocks noChangeAspect="1"/>
          </p:cNvPicPr>
          <p:nvPr/>
        </p:nvPicPr>
        <p:blipFill>
          <a:blip r:embed="rId4"/>
          <a:stretch>
            <a:fillRect/>
          </a:stretch>
        </p:blipFill>
        <p:spPr>
          <a:xfrm>
            <a:off x="8240344" y="3952839"/>
            <a:ext cx="2950396" cy="2316061"/>
          </a:xfrm>
          <a:prstGeom prst="rect">
            <a:avLst/>
          </a:prstGeom>
        </p:spPr>
      </p:pic>
      <p:pic>
        <p:nvPicPr>
          <p:cNvPr id="26" name="Picture 25">
            <a:extLst>
              <a:ext uri="{FF2B5EF4-FFF2-40B4-BE49-F238E27FC236}">
                <a16:creationId xmlns:a16="http://schemas.microsoft.com/office/drawing/2014/main" id="{F0C8D234-CB9D-4BFA-8FB8-38B5F91BBCEC}"/>
              </a:ext>
            </a:extLst>
          </p:cNvPr>
          <p:cNvPicPr>
            <a:picLocks noChangeAspect="1"/>
          </p:cNvPicPr>
          <p:nvPr/>
        </p:nvPicPr>
        <p:blipFill rotWithShape="1">
          <a:blip r:embed="rId5"/>
          <a:srcRect l="5220" t="517" r="579" b="-517"/>
          <a:stretch/>
        </p:blipFill>
        <p:spPr>
          <a:xfrm>
            <a:off x="7935939" y="3917867"/>
            <a:ext cx="3858275" cy="2412422"/>
          </a:xfrm>
          <a:prstGeom prst="rect">
            <a:avLst/>
          </a:prstGeom>
        </p:spPr>
      </p:pic>
      <p:pic>
        <p:nvPicPr>
          <p:cNvPr id="28" name="Picture 27">
            <a:extLst>
              <a:ext uri="{FF2B5EF4-FFF2-40B4-BE49-F238E27FC236}">
                <a16:creationId xmlns:a16="http://schemas.microsoft.com/office/drawing/2014/main" id="{2830AF4E-B6C8-4166-9ECA-A0AC3DF2442C}"/>
              </a:ext>
            </a:extLst>
          </p:cNvPr>
          <p:cNvPicPr>
            <a:picLocks noChangeAspect="1"/>
          </p:cNvPicPr>
          <p:nvPr/>
        </p:nvPicPr>
        <p:blipFill>
          <a:blip r:embed="rId6"/>
          <a:stretch>
            <a:fillRect/>
          </a:stretch>
        </p:blipFill>
        <p:spPr>
          <a:xfrm>
            <a:off x="827302" y="3329056"/>
            <a:ext cx="2832580" cy="2362372"/>
          </a:xfrm>
          <a:prstGeom prst="rect">
            <a:avLst/>
          </a:prstGeom>
        </p:spPr>
      </p:pic>
      <p:pic>
        <p:nvPicPr>
          <p:cNvPr id="9" name="Picture 8">
            <a:extLst>
              <a:ext uri="{FF2B5EF4-FFF2-40B4-BE49-F238E27FC236}">
                <a16:creationId xmlns:a16="http://schemas.microsoft.com/office/drawing/2014/main" id="{7006FAA8-66F1-4611-96FF-B016FC8141C6}"/>
              </a:ext>
            </a:extLst>
          </p:cNvPr>
          <p:cNvPicPr>
            <a:picLocks noChangeAspect="1"/>
          </p:cNvPicPr>
          <p:nvPr/>
        </p:nvPicPr>
        <p:blipFill rotWithShape="1">
          <a:blip r:embed="rId7"/>
          <a:srcRect l="8857" r="5978"/>
          <a:stretch/>
        </p:blipFill>
        <p:spPr>
          <a:xfrm>
            <a:off x="4656870" y="1679087"/>
            <a:ext cx="2925454" cy="2412421"/>
          </a:xfrm>
          <a:prstGeom prst="rect">
            <a:avLst/>
          </a:prstGeom>
        </p:spPr>
      </p:pic>
      <p:pic>
        <p:nvPicPr>
          <p:cNvPr id="18" name="Picture 17">
            <a:extLst>
              <a:ext uri="{FF2B5EF4-FFF2-40B4-BE49-F238E27FC236}">
                <a16:creationId xmlns:a16="http://schemas.microsoft.com/office/drawing/2014/main" id="{A4AAFCB6-016E-41B3-9E1C-58426985A9D4}"/>
              </a:ext>
            </a:extLst>
          </p:cNvPr>
          <p:cNvPicPr>
            <a:picLocks noChangeAspect="1"/>
          </p:cNvPicPr>
          <p:nvPr/>
        </p:nvPicPr>
        <p:blipFill>
          <a:blip r:embed="rId8"/>
          <a:stretch>
            <a:fillRect/>
          </a:stretch>
        </p:blipFill>
        <p:spPr>
          <a:xfrm>
            <a:off x="7932608" y="3917867"/>
            <a:ext cx="3995558" cy="2351033"/>
          </a:xfrm>
          <a:prstGeom prst="rect">
            <a:avLst/>
          </a:prstGeom>
        </p:spPr>
      </p:pic>
      <p:pic>
        <p:nvPicPr>
          <p:cNvPr id="20" name="Picture 19">
            <a:extLst>
              <a:ext uri="{FF2B5EF4-FFF2-40B4-BE49-F238E27FC236}">
                <a16:creationId xmlns:a16="http://schemas.microsoft.com/office/drawing/2014/main" id="{CCC01C8F-6CF6-43CC-8E14-068450B17D6D}"/>
              </a:ext>
            </a:extLst>
          </p:cNvPr>
          <p:cNvPicPr>
            <a:picLocks noChangeAspect="1"/>
          </p:cNvPicPr>
          <p:nvPr/>
        </p:nvPicPr>
        <p:blipFill rotWithShape="1">
          <a:blip r:embed="rId9"/>
          <a:srcRect l="13723" r="7235"/>
          <a:stretch/>
        </p:blipFill>
        <p:spPr>
          <a:xfrm>
            <a:off x="422144" y="3329056"/>
            <a:ext cx="3710607" cy="2607548"/>
          </a:xfrm>
          <a:prstGeom prst="rect">
            <a:avLst/>
          </a:prstGeom>
        </p:spPr>
      </p:pic>
      <p:pic>
        <p:nvPicPr>
          <p:cNvPr id="22" name="Picture 21">
            <a:extLst>
              <a:ext uri="{FF2B5EF4-FFF2-40B4-BE49-F238E27FC236}">
                <a16:creationId xmlns:a16="http://schemas.microsoft.com/office/drawing/2014/main" id="{FC8191EC-BD7A-4BEC-A0A8-3A2093F4D0CD}"/>
              </a:ext>
            </a:extLst>
          </p:cNvPr>
          <p:cNvPicPr>
            <a:picLocks noChangeAspect="1"/>
          </p:cNvPicPr>
          <p:nvPr/>
        </p:nvPicPr>
        <p:blipFill>
          <a:blip r:embed="rId10"/>
          <a:stretch>
            <a:fillRect/>
          </a:stretch>
        </p:blipFill>
        <p:spPr>
          <a:xfrm>
            <a:off x="4566463" y="1679086"/>
            <a:ext cx="3150918" cy="2412422"/>
          </a:xfrm>
          <a:prstGeom prst="rect">
            <a:avLst/>
          </a:prstGeom>
        </p:spPr>
      </p:pic>
    </p:spTree>
    <p:extLst>
      <p:ext uri="{BB962C8B-B14F-4D97-AF65-F5344CB8AC3E}">
        <p14:creationId xmlns:p14="http://schemas.microsoft.com/office/powerpoint/2010/main" val="4151542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0-#ppt_w/2"/>
                                          </p:val>
                                        </p:tav>
                                        <p:tav tm="100000">
                                          <p:val>
                                            <p:strVal val="#ppt_x"/>
                                          </p:val>
                                        </p:tav>
                                      </p:tavLst>
                                    </p:anim>
                                    <p:anim calcmode="lin" valueType="num">
                                      <p:cBhvr additive="base">
                                        <p:cTn id="13" dur="500" fill="hold"/>
                                        <p:tgtEl>
                                          <p:spTgt spid="2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0-#ppt_w/2"/>
                                          </p:val>
                                        </p:tav>
                                        <p:tav tm="100000">
                                          <p:val>
                                            <p:strVal val="#ppt_x"/>
                                          </p:val>
                                        </p:tav>
                                      </p:tavLst>
                                    </p:anim>
                                    <p:anim calcmode="lin" valueType="num">
                                      <p:cBhvr additive="base">
                                        <p:cTn id="18" dur="500" fill="hold"/>
                                        <p:tgtEl>
                                          <p:spTgt spid="26"/>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0-#ppt_w/2"/>
                                          </p:val>
                                        </p:tav>
                                        <p:tav tm="100000">
                                          <p:val>
                                            <p:strVal val="#ppt_x"/>
                                          </p:val>
                                        </p:tav>
                                      </p:tavLst>
                                    </p:anim>
                                    <p:anim calcmode="lin" valueType="num">
                                      <p:cBhvr additive="base">
                                        <p:cTn id="23" dur="500" fill="hold"/>
                                        <p:tgtEl>
                                          <p:spTgt spid="18"/>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0-#ppt_w/2"/>
                                          </p:val>
                                        </p:tav>
                                        <p:tav tm="100000">
                                          <p:val>
                                            <p:strVal val="#ppt_x"/>
                                          </p:val>
                                        </p:tav>
                                      </p:tavLst>
                                    </p:anim>
                                    <p:anim calcmode="lin" valueType="num">
                                      <p:cBhvr additive="base">
                                        <p:cTn id="28" dur="500" fill="hold"/>
                                        <p:tgtEl>
                                          <p:spTgt spid="28"/>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0-#ppt_w/2"/>
                                          </p:val>
                                        </p:tav>
                                        <p:tav tm="100000">
                                          <p:val>
                                            <p:strVal val="#ppt_x"/>
                                          </p:val>
                                        </p:tav>
                                      </p:tavLst>
                                    </p:anim>
                                    <p:anim calcmode="lin" valueType="num">
                                      <p:cBhvr additive="base">
                                        <p:cTn id="33" dur="500" fill="hold"/>
                                        <p:tgtEl>
                                          <p:spTgt spid="9"/>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0-#ppt_w/2"/>
                                          </p:val>
                                        </p:tav>
                                        <p:tav tm="100000">
                                          <p:val>
                                            <p:strVal val="#ppt_x"/>
                                          </p:val>
                                        </p:tav>
                                      </p:tavLst>
                                    </p:anim>
                                    <p:anim calcmode="lin" valueType="num">
                                      <p:cBhvr additive="base">
                                        <p:cTn id="38" dur="500" fill="hold"/>
                                        <p:tgtEl>
                                          <p:spTgt spid="20"/>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nodeType="after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500" fill="hold"/>
                                        <p:tgtEl>
                                          <p:spTgt spid="22"/>
                                        </p:tgtEl>
                                        <p:attrNameLst>
                                          <p:attrName>ppt_x</p:attrName>
                                        </p:attrNameLst>
                                      </p:cBhvr>
                                      <p:tavLst>
                                        <p:tav tm="0">
                                          <p:val>
                                            <p:strVal val="0-#ppt_w/2"/>
                                          </p:val>
                                        </p:tav>
                                        <p:tav tm="100000">
                                          <p:val>
                                            <p:strVal val="#ppt_x"/>
                                          </p:val>
                                        </p:tav>
                                      </p:tavLst>
                                    </p:anim>
                                    <p:anim calcmode="lin" valueType="num">
                                      <p:cBhvr additive="base">
                                        <p:cTn id="43"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i2.wp.com/www.civilengineeringforum.me/wp-content/uploads/2017/01/ETABS-2015-shear-wall.png?resize=681%2C427">
            <a:extLst>
              <a:ext uri="{FF2B5EF4-FFF2-40B4-BE49-F238E27FC236}">
                <a16:creationId xmlns:a16="http://schemas.microsoft.com/office/drawing/2014/main" id="{85D53C66-D6ED-4735-8912-D80C51C06D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5984" y="1819923"/>
            <a:ext cx="6486525" cy="406717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49A45AE3-209F-4343-B3BE-6142D1B1041C}"/>
              </a:ext>
            </a:extLst>
          </p:cNvPr>
          <p:cNvSpPr>
            <a:spLocks noGrp="1"/>
          </p:cNvSpPr>
          <p:nvPr>
            <p:ph type="sldNum" sz="quarter" idx="12"/>
          </p:nvPr>
        </p:nvSpPr>
        <p:spPr/>
        <p:txBody>
          <a:bodyPr/>
          <a:lstStyle/>
          <a:p>
            <a:fld id="{D57F1E4F-1CFF-5643-939E-02111984F565}" type="slidenum">
              <a:rPr lang="en-US" smtClean="0"/>
              <a:t>15</a:t>
            </a:fld>
            <a:endParaRPr lang="en-US" dirty="0"/>
          </a:p>
        </p:txBody>
      </p:sp>
      <p:sp>
        <p:nvSpPr>
          <p:cNvPr id="4" name="Title 3">
            <a:extLst>
              <a:ext uri="{FF2B5EF4-FFF2-40B4-BE49-F238E27FC236}">
                <a16:creationId xmlns:a16="http://schemas.microsoft.com/office/drawing/2014/main" id="{43C038C3-6DC8-4755-8BCF-D42E6E246D1D}"/>
              </a:ext>
            </a:extLst>
          </p:cNvPr>
          <p:cNvSpPr>
            <a:spLocks noGrp="1"/>
          </p:cNvSpPr>
          <p:nvPr>
            <p:ph type="title"/>
          </p:nvPr>
        </p:nvSpPr>
        <p:spPr/>
        <p:txBody>
          <a:bodyPr/>
          <a:lstStyle/>
          <a:p>
            <a:pPr lvl="0" algn="ctr"/>
            <a:r>
              <a:rPr lang="en-US" dirty="0"/>
              <a:t>STRUCTURAL DESIGN</a:t>
            </a:r>
          </a:p>
        </p:txBody>
      </p:sp>
      <p:sp>
        <p:nvSpPr>
          <p:cNvPr id="2" name="Content Placeholder 1">
            <a:extLst>
              <a:ext uri="{FF2B5EF4-FFF2-40B4-BE49-F238E27FC236}">
                <a16:creationId xmlns:a16="http://schemas.microsoft.com/office/drawing/2014/main" id="{96B57214-531D-48D5-BCA5-BA2AED928079}"/>
              </a:ext>
            </a:extLst>
          </p:cNvPr>
          <p:cNvSpPr>
            <a:spLocks noGrp="1"/>
          </p:cNvSpPr>
          <p:nvPr>
            <p:ph idx="1"/>
          </p:nvPr>
        </p:nvSpPr>
        <p:spPr>
          <a:xfrm>
            <a:off x="429491" y="2181224"/>
            <a:ext cx="4641273" cy="4067176"/>
          </a:xfrm>
        </p:spPr>
        <p:txBody>
          <a:bodyPr>
            <a:normAutofit/>
          </a:bodyPr>
          <a:lstStyle/>
          <a:p>
            <a:r>
              <a:rPr lang="en-US" sz="3600" dirty="0"/>
              <a:t>Conceptual Design</a:t>
            </a:r>
          </a:p>
          <a:p>
            <a:r>
              <a:rPr lang="en-US" sz="3600" dirty="0"/>
              <a:t>Calculate Internal Forces</a:t>
            </a:r>
          </a:p>
          <a:p>
            <a:r>
              <a:rPr lang="en-US" sz="3600" dirty="0"/>
              <a:t> Iterative Design</a:t>
            </a:r>
          </a:p>
          <a:p>
            <a:r>
              <a:rPr lang="en-US" sz="3600" dirty="0"/>
              <a:t>Foundation Design</a:t>
            </a:r>
          </a:p>
          <a:p>
            <a:r>
              <a:rPr lang="en-US" sz="3600" dirty="0"/>
              <a:t> Drafting</a:t>
            </a:r>
          </a:p>
        </p:txBody>
      </p:sp>
      <p:pic>
        <p:nvPicPr>
          <p:cNvPr id="3076" name="Picture 4" descr="https://i0.wp.com/www.civilengineeringforum.me/wp-content/uploads/2017/01/maxresdefault.jpg?resize=730%2C411">
            <a:extLst>
              <a:ext uri="{FF2B5EF4-FFF2-40B4-BE49-F238E27FC236}">
                <a16:creationId xmlns:a16="http://schemas.microsoft.com/office/drawing/2014/main" id="{EBE6E8D9-045B-4376-BE38-4ACFBE0F7D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2621" y="1789987"/>
            <a:ext cx="6953250" cy="39147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i1.wp.com/www.civilengineeringforum.me/wp-content/uploads/2017/01/structuralplansdetails_28439.gif?resize=730%2C498">
            <a:extLst>
              <a:ext uri="{FF2B5EF4-FFF2-40B4-BE49-F238E27FC236}">
                <a16:creationId xmlns:a16="http://schemas.microsoft.com/office/drawing/2014/main" id="{01A836E1-6083-4468-837D-04BF1977C5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2" y="1679086"/>
            <a:ext cx="6953250" cy="4743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3525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9A45AE3-209F-4343-B3BE-6142D1B1041C}"/>
              </a:ext>
            </a:extLst>
          </p:cNvPr>
          <p:cNvSpPr>
            <a:spLocks noGrp="1"/>
          </p:cNvSpPr>
          <p:nvPr>
            <p:ph type="sldNum" sz="quarter" idx="12"/>
          </p:nvPr>
        </p:nvSpPr>
        <p:spPr/>
        <p:txBody>
          <a:bodyPr/>
          <a:lstStyle/>
          <a:p>
            <a:fld id="{D57F1E4F-1CFF-5643-939E-02111984F565}" type="slidenum">
              <a:rPr lang="en-US" smtClean="0"/>
              <a:t>16</a:t>
            </a:fld>
            <a:endParaRPr lang="en-US" dirty="0"/>
          </a:p>
        </p:txBody>
      </p:sp>
      <p:sp>
        <p:nvSpPr>
          <p:cNvPr id="4" name="Title 3">
            <a:extLst>
              <a:ext uri="{FF2B5EF4-FFF2-40B4-BE49-F238E27FC236}">
                <a16:creationId xmlns:a16="http://schemas.microsoft.com/office/drawing/2014/main" id="{43C038C3-6DC8-4755-8BCF-D42E6E246D1D}"/>
              </a:ext>
            </a:extLst>
          </p:cNvPr>
          <p:cNvSpPr>
            <a:spLocks noGrp="1"/>
          </p:cNvSpPr>
          <p:nvPr>
            <p:ph type="title"/>
          </p:nvPr>
        </p:nvSpPr>
        <p:spPr/>
        <p:txBody>
          <a:bodyPr/>
          <a:lstStyle/>
          <a:p>
            <a:pPr lvl="0" algn="ctr"/>
            <a:r>
              <a:rPr lang="en-US" dirty="0"/>
              <a:t>ELECTRICAL DESIGN</a:t>
            </a:r>
          </a:p>
        </p:txBody>
      </p:sp>
      <p:sp>
        <p:nvSpPr>
          <p:cNvPr id="2" name="Content Placeholder 1">
            <a:extLst>
              <a:ext uri="{FF2B5EF4-FFF2-40B4-BE49-F238E27FC236}">
                <a16:creationId xmlns:a16="http://schemas.microsoft.com/office/drawing/2014/main" id="{96B57214-531D-48D5-BCA5-BA2AED928079}"/>
              </a:ext>
            </a:extLst>
          </p:cNvPr>
          <p:cNvSpPr>
            <a:spLocks noGrp="1"/>
          </p:cNvSpPr>
          <p:nvPr>
            <p:ph idx="1"/>
          </p:nvPr>
        </p:nvSpPr>
        <p:spPr>
          <a:xfrm>
            <a:off x="491020" y="1679086"/>
            <a:ext cx="5604980" cy="4900358"/>
          </a:xfrm>
        </p:spPr>
        <p:txBody>
          <a:bodyPr numCol="1">
            <a:noAutofit/>
          </a:bodyPr>
          <a:lstStyle/>
          <a:p>
            <a:r>
              <a:rPr lang="en-US" sz="3000" dirty="0"/>
              <a:t>Electrical MV &amp; LV Networks &amp; Distribution Systems, Switchgears, RMUs, Cabling, Schematic Drawings &amp; SLDs</a:t>
            </a:r>
          </a:p>
          <a:p>
            <a:r>
              <a:rPr lang="en-US" sz="3000" dirty="0"/>
              <a:t>Selectivity &amp; Discrimination Studies</a:t>
            </a:r>
          </a:p>
          <a:p>
            <a:r>
              <a:rPr lang="en-US" sz="3000" dirty="0"/>
              <a:t>Transformers &amp; Cable Sizing</a:t>
            </a:r>
          </a:p>
          <a:p>
            <a:r>
              <a:rPr lang="en-US" sz="3000" dirty="0"/>
              <a:t>Short Circuit &amp; Voltage Drop Calculations</a:t>
            </a:r>
          </a:p>
        </p:txBody>
      </p:sp>
      <p:pic>
        <p:nvPicPr>
          <p:cNvPr id="8" name="Picture 7">
            <a:extLst>
              <a:ext uri="{FF2B5EF4-FFF2-40B4-BE49-F238E27FC236}">
                <a16:creationId xmlns:a16="http://schemas.microsoft.com/office/drawing/2014/main" id="{E3569DAE-E1DE-487D-9E9C-C535D7EEBB89}"/>
              </a:ext>
            </a:extLst>
          </p:cNvPr>
          <p:cNvPicPr>
            <a:picLocks noChangeAspect="1"/>
          </p:cNvPicPr>
          <p:nvPr/>
        </p:nvPicPr>
        <p:blipFill>
          <a:blip r:embed="rId3"/>
          <a:stretch>
            <a:fillRect/>
          </a:stretch>
        </p:blipFill>
        <p:spPr>
          <a:xfrm>
            <a:off x="6350245" y="2037750"/>
            <a:ext cx="5350735" cy="3713439"/>
          </a:xfrm>
          <a:prstGeom prst="rect">
            <a:avLst/>
          </a:prstGeom>
        </p:spPr>
      </p:pic>
    </p:spTree>
    <p:extLst>
      <p:ext uri="{BB962C8B-B14F-4D97-AF65-F5344CB8AC3E}">
        <p14:creationId xmlns:p14="http://schemas.microsoft.com/office/powerpoint/2010/main" val="203085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2000"/>
                                        <p:tgtEl>
                                          <p:spTgt spid="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2000"/>
                                        <p:tgtEl>
                                          <p:spTgt spid="2">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2000"/>
                                        <p:tgtEl>
                                          <p:spTgt spid="2">
                                            <p:txEl>
                                              <p:pRg st="3" end="3"/>
                                            </p:txEl>
                                          </p:spTgt>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6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9A45AE3-209F-4343-B3BE-6142D1B1041C}"/>
              </a:ext>
            </a:extLst>
          </p:cNvPr>
          <p:cNvSpPr>
            <a:spLocks noGrp="1"/>
          </p:cNvSpPr>
          <p:nvPr>
            <p:ph type="sldNum" sz="quarter" idx="12"/>
          </p:nvPr>
        </p:nvSpPr>
        <p:spPr/>
        <p:txBody>
          <a:bodyPr/>
          <a:lstStyle/>
          <a:p>
            <a:fld id="{D57F1E4F-1CFF-5643-939E-02111984F565}" type="slidenum">
              <a:rPr lang="en-US" smtClean="0"/>
              <a:t>17</a:t>
            </a:fld>
            <a:endParaRPr lang="en-US" dirty="0"/>
          </a:p>
        </p:txBody>
      </p:sp>
      <p:sp>
        <p:nvSpPr>
          <p:cNvPr id="4" name="Title 3">
            <a:extLst>
              <a:ext uri="{FF2B5EF4-FFF2-40B4-BE49-F238E27FC236}">
                <a16:creationId xmlns:a16="http://schemas.microsoft.com/office/drawing/2014/main" id="{43C038C3-6DC8-4755-8BCF-D42E6E246D1D}"/>
              </a:ext>
            </a:extLst>
          </p:cNvPr>
          <p:cNvSpPr>
            <a:spLocks noGrp="1"/>
          </p:cNvSpPr>
          <p:nvPr>
            <p:ph type="title"/>
          </p:nvPr>
        </p:nvSpPr>
        <p:spPr/>
        <p:txBody>
          <a:bodyPr/>
          <a:lstStyle/>
          <a:p>
            <a:pPr lvl="0" algn="ctr"/>
            <a:r>
              <a:rPr lang="en-US" dirty="0"/>
              <a:t>ELECTRICAL DESIGN</a:t>
            </a:r>
          </a:p>
        </p:txBody>
      </p:sp>
      <p:sp>
        <p:nvSpPr>
          <p:cNvPr id="2" name="Content Placeholder 1">
            <a:extLst>
              <a:ext uri="{FF2B5EF4-FFF2-40B4-BE49-F238E27FC236}">
                <a16:creationId xmlns:a16="http://schemas.microsoft.com/office/drawing/2014/main" id="{96B57214-531D-48D5-BCA5-BA2AED928079}"/>
              </a:ext>
            </a:extLst>
          </p:cNvPr>
          <p:cNvSpPr>
            <a:spLocks noGrp="1"/>
          </p:cNvSpPr>
          <p:nvPr>
            <p:ph idx="1"/>
          </p:nvPr>
        </p:nvSpPr>
        <p:spPr>
          <a:xfrm>
            <a:off x="6096000" y="1679085"/>
            <a:ext cx="5604980" cy="4458478"/>
          </a:xfrm>
        </p:spPr>
        <p:txBody>
          <a:bodyPr numCol="1">
            <a:normAutofit/>
          </a:bodyPr>
          <a:lstStyle/>
          <a:p>
            <a:r>
              <a:rPr lang="en-US" sz="3600" dirty="0"/>
              <a:t>Raceway Designs</a:t>
            </a:r>
          </a:p>
          <a:p>
            <a:r>
              <a:rPr lang="en-US" sz="3600" dirty="0"/>
              <a:t>Lighting System Designs &amp; Calculations </a:t>
            </a:r>
          </a:p>
          <a:p>
            <a:r>
              <a:rPr lang="en-US" sz="3600" dirty="0"/>
              <a:t>Power System Designs &amp; Calculations</a:t>
            </a:r>
          </a:p>
          <a:p>
            <a:r>
              <a:rPr lang="en-US" sz="3600" dirty="0"/>
              <a:t>Panel Board Scheduling</a:t>
            </a:r>
          </a:p>
        </p:txBody>
      </p:sp>
      <p:pic>
        <p:nvPicPr>
          <p:cNvPr id="6" name="Picture 5">
            <a:extLst>
              <a:ext uri="{FF2B5EF4-FFF2-40B4-BE49-F238E27FC236}">
                <a16:creationId xmlns:a16="http://schemas.microsoft.com/office/drawing/2014/main" id="{13ECA799-F1EB-4A1B-857A-8DDD2CFC3DE4}"/>
              </a:ext>
            </a:extLst>
          </p:cNvPr>
          <p:cNvPicPr>
            <a:picLocks noChangeAspect="1"/>
          </p:cNvPicPr>
          <p:nvPr/>
        </p:nvPicPr>
        <p:blipFill>
          <a:blip r:embed="rId3"/>
          <a:stretch>
            <a:fillRect/>
          </a:stretch>
        </p:blipFill>
        <p:spPr>
          <a:xfrm>
            <a:off x="491020" y="2117965"/>
            <a:ext cx="5350734" cy="3580719"/>
          </a:xfrm>
          <a:prstGeom prst="rect">
            <a:avLst/>
          </a:prstGeom>
        </p:spPr>
      </p:pic>
    </p:spTree>
    <p:extLst>
      <p:ext uri="{BB962C8B-B14F-4D97-AF65-F5344CB8AC3E}">
        <p14:creationId xmlns:p14="http://schemas.microsoft.com/office/powerpoint/2010/main" val="281064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2000"/>
                                        <p:tgtEl>
                                          <p:spTgt spid="2">
                                            <p:txEl>
                                              <p:pRg st="1" end="1"/>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2000"/>
                                        <p:tgtEl>
                                          <p:spTgt spid="2">
                                            <p:txEl>
                                              <p:pRg st="2" end="2"/>
                                            </p:txEl>
                                          </p:spTgt>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2000"/>
                                        <p:tgtEl>
                                          <p:spTgt spid="2">
                                            <p:txEl>
                                              <p:pRg st="3" end="3"/>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4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9A45AE3-209F-4343-B3BE-6142D1B1041C}"/>
              </a:ext>
            </a:extLst>
          </p:cNvPr>
          <p:cNvSpPr>
            <a:spLocks noGrp="1"/>
          </p:cNvSpPr>
          <p:nvPr>
            <p:ph type="sldNum" sz="quarter" idx="12"/>
          </p:nvPr>
        </p:nvSpPr>
        <p:spPr/>
        <p:txBody>
          <a:bodyPr/>
          <a:lstStyle/>
          <a:p>
            <a:fld id="{D57F1E4F-1CFF-5643-939E-02111984F565}" type="slidenum">
              <a:rPr lang="en-US" smtClean="0"/>
              <a:t>18</a:t>
            </a:fld>
            <a:endParaRPr lang="en-US" dirty="0"/>
          </a:p>
        </p:txBody>
      </p:sp>
      <p:sp>
        <p:nvSpPr>
          <p:cNvPr id="4" name="Title 3">
            <a:extLst>
              <a:ext uri="{FF2B5EF4-FFF2-40B4-BE49-F238E27FC236}">
                <a16:creationId xmlns:a16="http://schemas.microsoft.com/office/drawing/2014/main" id="{43C038C3-6DC8-4755-8BCF-D42E6E246D1D}"/>
              </a:ext>
            </a:extLst>
          </p:cNvPr>
          <p:cNvSpPr>
            <a:spLocks noGrp="1"/>
          </p:cNvSpPr>
          <p:nvPr>
            <p:ph type="title"/>
          </p:nvPr>
        </p:nvSpPr>
        <p:spPr/>
        <p:txBody>
          <a:bodyPr/>
          <a:lstStyle/>
          <a:p>
            <a:pPr lvl="0" algn="ctr"/>
            <a:r>
              <a:rPr lang="en-US" dirty="0"/>
              <a:t>ELECTRICAL DESIGN</a:t>
            </a:r>
          </a:p>
        </p:txBody>
      </p:sp>
      <p:sp>
        <p:nvSpPr>
          <p:cNvPr id="2" name="Content Placeholder 1">
            <a:extLst>
              <a:ext uri="{FF2B5EF4-FFF2-40B4-BE49-F238E27FC236}">
                <a16:creationId xmlns:a16="http://schemas.microsoft.com/office/drawing/2014/main" id="{96B57214-531D-48D5-BCA5-BA2AED928079}"/>
              </a:ext>
            </a:extLst>
          </p:cNvPr>
          <p:cNvSpPr>
            <a:spLocks noGrp="1"/>
          </p:cNvSpPr>
          <p:nvPr>
            <p:ph idx="1"/>
          </p:nvPr>
        </p:nvSpPr>
        <p:spPr>
          <a:xfrm>
            <a:off x="446198" y="1876319"/>
            <a:ext cx="5603881" cy="4189579"/>
          </a:xfrm>
        </p:spPr>
        <p:txBody>
          <a:bodyPr numCol="1">
            <a:normAutofit lnSpcReduction="10000"/>
          </a:bodyPr>
          <a:lstStyle/>
          <a:p>
            <a:pPr>
              <a:lnSpc>
                <a:spcPct val="150000"/>
              </a:lnSpc>
            </a:pPr>
            <a:r>
              <a:rPr lang="en-US" sz="3600" dirty="0"/>
              <a:t>Shop Drawings &amp;  Installation Detailing </a:t>
            </a:r>
          </a:p>
          <a:p>
            <a:pPr>
              <a:lnSpc>
                <a:spcPct val="150000"/>
              </a:lnSpc>
            </a:pPr>
            <a:r>
              <a:rPr lang="en-US" sz="3600" dirty="0"/>
              <a:t>Earthing &amp; Lightning System Designs</a:t>
            </a:r>
          </a:p>
          <a:p>
            <a:pPr>
              <a:lnSpc>
                <a:spcPct val="150000"/>
              </a:lnSpc>
            </a:pPr>
            <a:r>
              <a:rPr lang="en-US" sz="3600" dirty="0"/>
              <a:t>Emergency System Designs</a:t>
            </a:r>
          </a:p>
        </p:txBody>
      </p:sp>
      <p:pic>
        <p:nvPicPr>
          <p:cNvPr id="8" name="Picture 7">
            <a:extLst>
              <a:ext uri="{FF2B5EF4-FFF2-40B4-BE49-F238E27FC236}">
                <a16:creationId xmlns:a16="http://schemas.microsoft.com/office/drawing/2014/main" id="{15109E89-51E4-48A1-A064-F125D5CF7781}"/>
              </a:ext>
            </a:extLst>
          </p:cNvPr>
          <p:cNvPicPr>
            <a:picLocks noChangeAspect="1"/>
          </p:cNvPicPr>
          <p:nvPr/>
        </p:nvPicPr>
        <p:blipFill>
          <a:blip r:embed="rId3"/>
          <a:stretch>
            <a:fillRect/>
          </a:stretch>
        </p:blipFill>
        <p:spPr>
          <a:xfrm>
            <a:off x="6141922" y="1962948"/>
            <a:ext cx="5701019" cy="4016320"/>
          </a:xfrm>
          <a:prstGeom prst="rect">
            <a:avLst/>
          </a:prstGeom>
        </p:spPr>
      </p:pic>
    </p:spTree>
    <p:extLst>
      <p:ext uri="{BB962C8B-B14F-4D97-AF65-F5344CB8AC3E}">
        <p14:creationId xmlns:p14="http://schemas.microsoft.com/office/powerpoint/2010/main" val="2028397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2000"/>
                                        <p:tgtEl>
                                          <p:spTgt spid="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2000"/>
                                        <p:tgtEl>
                                          <p:spTgt spid="2">
                                            <p:txEl>
                                              <p:pRg st="2" end="2"/>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4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9A45AE3-209F-4343-B3BE-6142D1B1041C}"/>
              </a:ext>
            </a:extLst>
          </p:cNvPr>
          <p:cNvSpPr>
            <a:spLocks noGrp="1"/>
          </p:cNvSpPr>
          <p:nvPr>
            <p:ph type="sldNum" sz="quarter" idx="12"/>
          </p:nvPr>
        </p:nvSpPr>
        <p:spPr/>
        <p:txBody>
          <a:bodyPr/>
          <a:lstStyle/>
          <a:p>
            <a:fld id="{D57F1E4F-1CFF-5643-939E-02111984F565}" type="slidenum">
              <a:rPr lang="en-US" smtClean="0"/>
              <a:t>19</a:t>
            </a:fld>
            <a:endParaRPr lang="en-US" dirty="0"/>
          </a:p>
        </p:txBody>
      </p:sp>
      <p:sp>
        <p:nvSpPr>
          <p:cNvPr id="4" name="Title 3">
            <a:extLst>
              <a:ext uri="{FF2B5EF4-FFF2-40B4-BE49-F238E27FC236}">
                <a16:creationId xmlns:a16="http://schemas.microsoft.com/office/drawing/2014/main" id="{43C038C3-6DC8-4755-8BCF-D42E6E246D1D}"/>
              </a:ext>
            </a:extLst>
          </p:cNvPr>
          <p:cNvSpPr>
            <a:spLocks noGrp="1"/>
          </p:cNvSpPr>
          <p:nvPr>
            <p:ph type="title"/>
          </p:nvPr>
        </p:nvSpPr>
        <p:spPr/>
        <p:txBody>
          <a:bodyPr/>
          <a:lstStyle/>
          <a:p>
            <a:pPr lvl="0" algn="ctr"/>
            <a:r>
              <a:rPr lang="en-US" dirty="0"/>
              <a:t>ELECTRICAL DESIGN</a:t>
            </a:r>
          </a:p>
        </p:txBody>
      </p:sp>
      <p:sp>
        <p:nvSpPr>
          <p:cNvPr id="2" name="Content Placeholder 1">
            <a:extLst>
              <a:ext uri="{FF2B5EF4-FFF2-40B4-BE49-F238E27FC236}">
                <a16:creationId xmlns:a16="http://schemas.microsoft.com/office/drawing/2014/main" id="{96B57214-531D-48D5-BCA5-BA2AED928079}"/>
              </a:ext>
            </a:extLst>
          </p:cNvPr>
          <p:cNvSpPr>
            <a:spLocks noGrp="1"/>
          </p:cNvSpPr>
          <p:nvPr>
            <p:ph idx="1"/>
          </p:nvPr>
        </p:nvSpPr>
        <p:spPr>
          <a:xfrm>
            <a:off x="6096000" y="1480457"/>
            <a:ext cx="5695724" cy="4592368"/>
          </a:xfrm>
        </p:spPr>
        <p:txBody>
          <a:bodyPr numCol="1">
            <a:noAutofit/>
          </a:bodyPr>
          <a:lstStyle/>
          <a:p>
            <a:pPr marL="0" indent="0">
              <a:buNone/>
            </a:pPr>
            <a:r>
              <a:rPr lang="en-US" sz="3600" dirty="0"/>
              <a:t>Light Current Systems:</a:t>
            </a:r>
          </a:p>
          <a:p>
            <a:pPr lvl="1"/>
            <a:r>
              <a:rPr lang="en-US" sz="3200" dirty="0"/>
              <a:t> Fire Alarm Systems</a:t>
            </a:r>
          </a:p>
          <a:p>
            <a:pPr lvl="1"/>
            <a:r>
              <a:rPr lang="en-US" sz="3200" dirty="0"/>
              <a:t>Communication Systems </a:t>
            </a:r>
          </a:p>
          <a:p>
            <a:pPr lvl="1"/>
            <a:r>
              <a:rPr lang="en-US" sz="3200" dirty="0"/>
              <a:t>Closed Circuit TV Security System(</a:t>
            </a:r>
            <a:r>
              <a:rPr lang="en-US" sz="3200" dirty="0" err="1"/>
              <a:t>cctv</a:t>
            </a:r>
            <a:r>
              <a:rPr lang="en-US" sz="3200" dirty="0"/>
              <a:t>)</a:t>
            </a:r>
          </a:p>
          <a:p>
            <a:pPr lvl="1"/>
            <a:r>
              <a:rPr lang="en-US" sz="3200" dirty="0"/>
              <a:t>Access Control Systems &amp; Security Systems (ACS)</a:t>
            </a:r>
          </a:p>
        </p:txBody>
      </p:sp>
      <p:pic>
        <p:nvPicPr>
          <p:cNvPr id="6" name="Picture 5">
            <a:extLst>
              <a:ext uri="{FF2B5EF4-FFF2-40B4-BE49-F238E27FC236}">
                <a16:creationId xmlns:a16="http://schemas.microsoft.com/office/drawing/2014/main" id="{ADF43357-16A4-4961-88F9-5908DA183197}"/>
              </a:ext>
            </a:extLst>
          </p:cNvPr>
          <p:cNvPicPr>
            <a:picLocks noChangeAspect="1"/>
          </p:cNvPicPr>
          <p:nvPr/>
        </p:nvPicPr>
        <p:blipFill>
          <a:blip r:embed="rId3"/>
          <a:stretch>
            <a:fillRect/>
          </a:stretch>
        </p:blipFill>
        <p:spPr>
          <a:xfrm>
            <a:off x="400275" y="2071624"/>
            <a:ext cx="5695725" cy="3798967"/>
          </a:xfrm>
          <a:prstGeom prst="rect">
            <a:avLst/>
          </a:prstGeom>
        </p:spPr>
      </p:pic>
    </p:spTree>
    <p:extLst>
      <p:ext uri="{BB962C8B-B14F-4D97-AF65-F5344CB8AC3E}">
        <p14:creationId xmlns:p14="http://schemas.microsoft.com/office/powerpoint/2010/main" val="3141109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2000"/>
                                        <p:tgtEl>
                                          <p:spTgt spid="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2000"/>
                                        <p:tgtEl>
                                          <p:spTgt spid="2">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2000"/>
                                        <p:tgtEl>
                                          <p:spTgt spid="2">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2000"/>
                                        <p:tgtEl>
                                          <p:spTgt spid="2">
                                            <p:txEl>
                                              <p:pRg st="4" end="4"/>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4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CD70A7F-36C3-4C11-85A0-82D8A8029425}"/>
              </a:ext>
            </a:extLst>
          </p:cNvPr>
          <p:cNvSpPr>
            <a:spLocks noGrp="1"/>
          </p:cNvSpPr>
          <p:nvPr>
            <p:ph type="sldNum" sz="quarter" idx="12"/>
          </p:nvPr>
        </p:nvSpPr>
        <p:spPr>
          <a:xfrm>
            <a:off x="10352540" y="295729"/>
            <a:ext cx="838199" cy="767687"/>
          </a:xfrm>
        </p:spPr>
        <p:txBody>
          <a:bodyPr/>
          <a:lstStyle/>
          <a:p>
            <a:fld id="{D57F1E4F-1CFF-5643-939E-02111984F565}" type="slidenum">
              <a:rPr lang="en-US" spc="300" smtClean="0">
                <a:latin typeface="+mn-lt"/>
              </a:rPr>
              <a:t>2</a:t>
            </a:fld>
            <a:endParaRPr lang="en-US" spc="300" dirty="0">
              <a:latin typeface="+mn-lt"/>
            </a:endParaRPr>
          </a:p>
        </p:txBody>
      </p:sp>
      <p:pic>
        <p:nvPicPr>
          <p:cNvPr id="7" name="صورة 6"/>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04967" y="382070"/>
            <a:ext cx="1596690" cy="1362692"/>
          </a:xfrm>
          <a:prstGeom prst="rect">
            <a:avLst/>
          </a:prstGeom>
          <a:effectLst>
            <a:outerShdw blurRad="50800" dist="38100" dir="2700000" algn="tl" rotWithShape="0">
              <a:prstClr val="black">
                <a:alpha val="40000"/>
              </a:prstClr>
            </a:outerShdw>
          </a:effectLst>
        </p:spPr>
      </p:pic>
      <p:sp>
        <p:nvSpPr>
          <p:cNvPr id="12" name="Title 3">
            <a:extLst>
              <a:ext uri="{FF2B5EF4-FFF2-40B4-BE49-F238E27FC236}">
                <a16:creationId xmlns:a16="http://schemas.microsoft.com/office/drawing/2014/main" id="{7A796F60-FB32-4873-9432-E9776D5DD701}"/>
              </a:ext>
            </a:extLst>
          </p:cNvPr>
          <p:cNvSpPr>
            <a:spLocks noGrp="1"/>
          </p:cNvSpPr>
          <p:nvPr>
            <p:ph type="title"/>
          </p:nvPr>
        </p:nvSpPr>
        <p:spPr>
          <a:xfrm>
            <a:off x="1973942" y="278556"/>
            <a:ext cx="8335961" cy="1400530"/>
          </a:xfrm>
        </p:spPr>
        <p:txBody>
          <a:bodyPr/>
          <a:lstStyle/>
          <a:p>
            <a:pPr algn="ctr"/>
            <a:r>
              <a:rPr lang="en-US" cap="all" dirty="0"/>
              <a:t>Engineering Services</a:t>
            </a:r>
          </a:p>
        </p:txBody>
      </p:sp>
      <p:sp>
        <p:nvSpPr>
          <p:cNvPr id="14" name="Content Placeholder 1">
            <a:extLst>
              <a:ext uri="{FF2B5EF4-FFF2-40B4-BE49-F238E27FC236}">
                <a16:creationId xmlns:a16="http://schemas.microsoft.com/office/drawing/2014/main" id="{EE950CF2-EDEC-4032-9EFF-68B5F9B9D7EC}"/>
              </a:ext>
            </a:extLst>
          </p:cNvPr>
          <p:cNvSpPr txBox="1">
            <a:spLocks/>
          </p:cNvSpPr>
          <p:nvPr/>
        </p:nvSpPr>
        <p:spPr>
          <a:xfrm>
            <a:off x="1434800" y="1854588"/>
            <a:ext cx="2946866" cy="576262"/>
          </a:xfrm>
          <a:prstGeom prst="rect">
            <a:avLst/>
          </a:prstGeom>
        </p:spPr>
        <p:txBody>
          <a:bodyPr vert="horz" lIns="91440" tIns="45720" rIns="91440" bIns="45720" rtlCol="0" anchor="ctr">
            <a:normAutofit lnSpcReduction="100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3200" dirty="0"/>
              <a:t>We Produce</a:t>
            </a:r>
          </a:p>
        </p:txBody>
      </p:sp>
      <p:sp>
        <p:nvSpPr>
          <p:cNvPr id="15" name="Text Placeholder 11">
            <a:extLst>
              <a:ext uri="{FF2B5EF4-FFF2-40B4-BE49-F238E27FC236}">
                <a16:creationId xmlns:a16="http://schemas.microsoft.com/office/drawing/2014/main" id="{8A31AFD2-D02A-4979-9B18-FAE451952983}"/>
              </a:ext>
            </a:extLst>
          </p:cNvPr>
          <p:cNvSpPr txBox="1">
            <a:spLocks/>
          </p:cNvSpPr>
          <p:nvPr/>
        </p:nvSpPr>
        <p:spPr>
          <a:xfrm>
            <a:off x="1454316" y="2540388"/>
            <a:ext cx="2927350" cy="3589338"/>
          </a:xfrm>
          <a:prstGeom prst="rect">
            <a:avLst/>
          </a:prstGeom>
        </p:spPr>
        <p:txBody>
          <a:bodyPr>
            <a:normAutofit fontScale="92500" lnSpcReduction="100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buFont typeface="Wingdings" panose="05000000000000000000" pitchFamily="2" charset="2"/>
              <a:buChar char="ü"/>
            </a:pPr>
            <a:r>
              <a:rPr lang="en-US" sz="2400" dirty="0"/>
              <a:t>Studies</a:t>
            </a:r>
          </a:p>
          <a:p>
            <a:pPr>
              <a:buFont typeface="Wingdings" panose="05000000000000000000" pitchFamily="2" charset="2"/>
              <a:buChar char="ü"/>
            </a:pPr>
            <a:r>
              <a:rPr lang="en-US" sz="2400" dirty="0"/>
              <a:t>Engineering Calculation Sheets</a:t>
            </a:r>
          </a:p>
          <a:p>
            <a:pPr>
              <a:buFont typeface="Wingdings" panose="05000000000000000000" pitchFamily="2" charset="2"/>
              <a:buChar char="ü"/>
            </a:pPr>
            <a:r>
              <a:rPr lang="en-US" sz="2400" dirty="0"/>
              <a:t>Architectural Designs</a:t>
            </a:r>
          </a:p>
          <a:p>
            <a:pPr>
              <a:buFont typeface="Wingdings" panose="05000000000000000000" pitchFamily="2" charset="2"/>
              <a:buChar char="ü"/>
            </a:pPr>
            <a:r>
              <a:rPr lang="en-US" sz="2400" dirty="0"/>
              <a:t>Equipment Selection</a:t>
            </a:r>
          </a:p>
          <a:p>
            <a:pPr>
              <a:buFont typeface="Wingdings" panose="05000000000000000000" pitchFamily="2" charset="2"/>
              <a:buChar char="ü"/>
            </a:pPr>
            <a:r>
              <a:rPr lang="en-US" sz="2400" dirty="0"/>
              <a:t>Shop Drawings</a:t>
            </a:r>
          </a:p>
          <a:p>
            <a:pPr>
              <a:buFont typeface="Wingdings" panose="05000000000000000000" pitchFamily="2" charset="2"/>
              <a:buChar char="ü"/>
            </a:pPr>
            <a:r>
              <a:rPr lang="en-US" sz="2400" dirty="0"/>
              <a:t>Coordination Drawings</a:t>
            </a:r>
          </a:p>
          <a:p>
            <a:pPr>
              <a:buFont typeface="Wingdings" panose="05000000000000000000" pitchFamily="2" charset="2"/>
              <a:buChar char="ü"/>
            </a:pPr>
            <a:r>
              <a:rPr lang="en-US" sz="2400" dirty="0"/>
              <a:t>As-built Drawings</a:t>
            </a:r>
          </a:p>
        </p:txBody>
      </p:sp>
      <p:sp>
        <p:nvSpPr>
          <p:cNvPr id="16" name="Text Placeholder 9">
            <a:extLst>
              <a:ext uri="{FF2B5EF4-FFF2-40B4-BE49-F238E27FC236}">
                <a16:creationId xmlns:a16="http://schemas.microsoft.com/office/drawing/2014/main" id="{A51136B9-8E8D-469B-9E82-051058140957}"/>
              </a:ext>
            </a:extLst>
          </p:cNvPr>
          <p:cNvSpPr txBox="1">
            <a:spLocks/>
          </p:cNvSpPr>
          <p:nvPr/>
        </p:nvSpPr>
        <p:spPr>
          <a:xfrm>
            <a:off x="4685512" y="1854588"/>
            <a:ext cx="2936241" cy="576262"/>
          </a:xfrm>
          <a:prstGeom prst="rect">
            <a:avLst/>
          </a:prstGeom>
        </p:spPr>
        <p:txBody>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3200"/>
              <a:t>Project Types</a:t>
            </a:r>
            <a:endParaRPr lang="en-US" sz="3200" dirty="0"/>
          </a:p>
        </p:txBody>
      </p:sp>
      <p:sp>
        <p:nvSpPr>
          <p:cNvPr id="17" name="Text Placeholder 12">
            <a:extLst>
              <a:ext uri="{FF2B5EF4-FFF2-40B4-BE49-F238E27FC236}">
                <a16:creationId xmlns:a16="http://schemas.microsoft.com/office/drawing/2014/main" id="{B05BAAB9-95A7-4250-9F81-CA40E66F823A}"/>
              </a:ext>
            </a:extLst>
          </p:cNvPr>
          <p:cNvSpPr txBox="1">
            <a:spLocks/>
          </p:cNvSpPr>
          <p:nvPr/>
        </p:nvSpPr>
        <p:spPr>
          <a:xfrm>
            <a:off x="4674959" y="2540388"/>
            <a:ext cx="2946794" cy="3589338"/>
          </a:xfrm>
          <a:prstGeom prst="rect">
            <a:avLst/>
          </a:prstGeom>
        </p:spPr>
        <p:txBody>
          <a:bodyPr>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buFont typeface="Wingdings" panose="05000000000000000000" pitchFamily="2" charset="2"/>
              <a:buChar char="ü"/>
            </a:pPr>
            <a:r>
              <a:rPr lang="en-US" sz="2200" dirty="0"/>
              <a:t>Residential </a:t>
            </a:r>
          </a:p>
          <a:p>
            <a:pPr>
              <a:buFont typeface="Wingdings" panose="05000000000000000000" pitchFamily="2" charset="2"/>
              <a:buChar char="ü"/>
            </a:pPr>
            <a:r>
              <a:rPr lang="en-US" sz="2200" dirty="0"/>
              <a:t>Public Infrastructure</a:t>
            </a:r>
          </a:p>
          <a:p>
            <a:pPr>
              <a:buFont typeface="Wingdings" panose="05000000000000000000" pitchFamily="2" charset="2"/>
              <a:buChar char="ü"/>
            </a:pPr>
            <a:r>
              <a:rPr lang="en-US" sz="2200" dirty="0"/>
              <a:t>Urban Development </a:t>
            </a:r>
          </a:p>
          <a:p>
            <a:pPr>
              <a:buFont typeface="Wingdings" panose="05000000000000000000" pitchFamily="2" charset="2"/>
              <a:buChar char="ü"/>
            </a:pPr>
            <a:r>
              <a:rPr lang="en-US" sz="2200" dirty="0"/>
              <a:t>Power Projects</a:t>
            </a:r>
          </a:p>
          <a:p>
            <a:pPr>
              <a:buFont typeface="Wingdings" panose="05000000000000000000" pitchFamily="2" charset="2"/>
              <a:buChar char="ü"/>
            </a:pPr>
            <a:r>
              <a:rPr lang="en-US" sz="2200" dirty="0"/>
              <a:t>Custom Projects</a:t>
            </a:r>
          </a:p>
        </p:txBody>
      </p:sp>
      <p:sp>
        <p:nvSpPr>
          <p:cNvPr id="18" name="Text Placeholder 10">
            <a:extLst>
              <a:ext uri="{FF2B5EF4-FFF2-40B4-BE49-F238E27FC236}">
                <a16:creationId xmlns:a16="http://schemas.microsoft.com/office/drawing/2014/main" id="{094A7951-A2B6-454E-B7E0-7F66E813C4AD}"/>
              </a:ext>
            </a:extLst>
          </p:cNvPr>
          <p:cNvSpPr txBox="1">
            <a:spLocks/>
          </p:cNvSpPr>
          <p:nvPr/>
        </p:nvSpPr>
        <p:spPr>
          <a:xfrm>
            <a:off x="7926553" y="1854588"/>
            <a:ext cx="2932113" cy="576262"/>
          </a:xfrm>
          <a:prstGeom prst="rect">
            <a:avLst/>
          </a:prstGeom>
        </p:spPr>
        <p:txBody>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3200"/>
              <a:t>Methods</a:t>
            </a:r>
            <a:endParaRPr lang="en-US" sz="3200" dirty="0"/>
          </a:p>
        </p:txBody>
      </p:sp>
      <p:sp>
        <p:nvSpPr>
          <p:cNvPr id="19" name="Text Placeholder 13">
            <a:extLst>
              <a:ext uri="{FF2B5EF4-FFF2-40B4-BE49-F238E27FC236}">
                <a16:creationId xmlns:a16="http://schemas.microsoft.com/office/drawing/2014/main" id="{597D3361-7490-4518-A717-FB13D8F3621A}"/>
              </a:ext>
            </a:extLst>
          </p:cNvPr>
          <p:cNvSpPr txBox="1">
            <a:spLocks/>
          </p:cNvSpPr>
          <p:nvPr/>
        </p:nvSpPr>
        <p:spPr>
          <a:xfrm>
            <a:off x="7926553" y="2540388"/>
            <a:ext cx="2932113" cy="3589338"/>
          </a:xfrm>
          <a:prstGeom prst="rect">
            <a:avLst/>
          </a:prstGeom>
        </p:spPr>
        <p:txBody>
          <a:bodyPr>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2400" dirty="0"/>
              <a:t>Design sciences  used to research and implement up-to-date execution techniques and technologies.</a:t>
            </a:r>
          </a:p>
        </p:txBody>
      </p:sp>
    </p:spTree>
    <p:extLst>
      <p:ext uri="{BB962C8B-B14F-4D97-AF65-F5344CB8AC3E}">
        <p14:creationId xmlns:p14="http://schemas.microsoft.com/office/powerpoint/2010/main" val="4015964799"/>
      </p:ext>
    </p:extLst>
  </p:cSld>
  <p:clrMapOvr>
    <a:masterClrMapping/>
  </p:clrMapOvr>
  <p:transition spd="med" advClick="0" advTm="15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400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20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D02D181-8A81-444E-B7EA-0173B93DF039}"/>
              </a:ext>
            </a:extLst>
          </p:cNvPr>
          <p:cNvPicPr>
            <a:picLocks noChangeAspect="1"/>
          </p:cNvPicPr>
          <p:nvPr/>
        </p:nvPicPr>
        <p:blipFill>
          <a:blip r:embed="rId3"/>
          <a:stretch>
            <a:fillRect/>
          </a:stretch>
        </p:blipFill>
        <p:spPr>
          <a:xfrm>
            <a:off x="5690928" y="2289857"/>
            <a:ext cx="5806328" cy="3743229"/>
          </a:xfrm>
          <a:prstGeom prst="rect">
            <a:avLst/>
          </a:prstGeom>
        </p:spPr>
      </p:pic>
      <p:sp>
        <p:nvSpPr>
          <p:cNvPr id="3" name="Slide Number Placeholder 2">
            <a:extLst>
              <a:ext uri="{FF2B5EF4-FFF2-40B4-BE49-F238E27FC236}">
                <a16:creationId xmlns:a16="http://schemas.microsoft.com/office/drawing/2014/main" id="{49A45AE3-209F-4343-B3BE-6142D1B1041C}"/>
              </a:ext>
            </a:extLst>
          </p:cNvPr>
          <p:cNvSpPr>
            <a:spLocks noGrp="1"/>
          </p:cNvSpPr>
          <p:nvPr>
            <p:ph type="sldNum" sz="quarter" idx="12"/>
          </p:nvPr>
        </p:nvSpPr>
        <p:spPr/>
        <p:txBody>
          <a:bodyPr/>
          <a:lstStyle/>
          <a:p>
            <a:fld id="{D57F1E4F-1CFF-5643-939E-02111984F565}" type="slidenum">
              <a:rPr lang="en-US" smtClean="0"/>
              <a:t>20</a:t>
            </a:fld>
            <a:endParaRPr lang="en-US" dirty="0"/>
          </a:p>
        </p:txBody>
      </p:sp>
      <p:sp>
        <p:nvSpPr>
          <p:cNvPr id="4" name="Title 3">
            <a:extLst>
              <a:ext uri="{FF2B5EF4-FFF2-40B4-BE49-F238E27FC236}">
                <a16:creationId xmlns:a16="http://schemas.microsoft.com/office/drawing/2014/main" id="{43C038C3-6DC8-4755-8BCF-D42E6E246D1D}"/>
              </a:ext>
            </a:extLst>
          </p:cNvPr>
          <p:cNvSpPr>
            <a:spLocks noGrp="1"/>
          </p:cNvSpPr>
          <p:nvPr>
            <p:ph type="title"/>
          </p:nvPr>
        </p:nvSpPr>
        <p:spPr/>
        <p:txBody>
          <a:bodyPr/>
          <a:lstStyle/>
          <a:p>
            <a:pPr lvl="0" algn="ctr"/>
            <a:r>
              <a:rPr lang="en-US" dirty="0"/>
              <a:t>MECHANICAL DESIGN</a:t>
            </a:r>
          </a:p>
        </p:txBody>
      </p:sp>
      <p:sp>
        <p:nvSpPr>
          <p:cNvPr id="2" name="Content Placeholder 1">
            <a:extLst>
              <a:ext uri="{FF2B5EF4-FFF2-40B4-BE49-F238E27FC236}">
                <a16:creationId xmlns:a16="http://schemas.microsoft.com/office/drawing/2014/main" id="{96B57214-531D-48D5-BCA5-BA2AED928079}"/>
              </a:ext>
            </a:extLst>
          </p:cNvPr>
          <p:cNvSpPr>
            <a:spLocks noGrp="1"/>
          </p:cNvSpPr>
          <p:nvPr>
            <p:ph idx="1"/>
          </p:nvPr>
        </p:nvSpPr>
        <p:spPr>
          <a:xfrm>
            <a:off x="304800" y="2121361"/>
            <a:ext cx="5112328" cy="4127038"/>
          </a:xfrm>
        </p:spPr>
        <p:txBody>
          <a:bodyPr numCol="1">
            <a:noAutofit/>
          </a:bodyPr>
          <a:lstStyle/>
          <a:p>
            <a:pPr marL="0" indent="0">
              <a:buNone/>
            </a:pPr>
            <a:r>
              <a:rPr lang="en-US" sz="3600" dirty="0"/>
              <a:t>We provide designs &amp; shop drawings:</a:t>
            </a:r>
          </a:p>
          <a:p>
            <a:pPr lvl="1"/>
            <a:r>
              <a:rPr lang="en-US" sz="3600" dirty="0"/>
              <a:t>Fire fighting systems.</a:t>
            </a:r>
          </a:p>
          <a:p>
            <a:pPr lvl="1"/>
            <a:r>
              <a:rPr lang="en-US" sz="3600" dirty="0"/>
              <a:t>Water supply systems.</a:t>
            </a:r>
          </a:p>
          <a:p>
            <a:pPr lvl="1"/>
            <a:r>
              <a:rPr lang="en-US" sz="3600" dirty="0"/>
              <a:t>Drainage systems.</a:t>
            </a:r>
          </a:p>
          <a:p>
            <a:pPr lvl="1"/>
            <a:r>
              <a:rPr lang="en-US" sz="3600" dirty="0"/>
              <a:t>HVAC systems.</a:t>
            </a:r>
          </a:p>
        </p:txBody>
      </p:sp>
      <p:pic>
        <p:nvPicPr>
          <p:cNvPr id="6" name="Picture 5">
            <a:extLst>
              <a:ext uri="{FF2B5EF4-FFF2-40B4-BE49-F238E27FC236}">
                <a16:creationId xmlns:a16="http://schemas.microsoft.com/office/drawing/2014/main" id="{2F03B9D6-72DA-4C3E-AFA1-989E4679FCF8}"/>
              </a:ext>
            </a:extLst>
          </p:cNvPr>
          <p:cNvPicPr>
            <a:picLocks noChangeAspect="1"/>
          </p:cNvPicPr>
          <p:nvPr/>
        </p:nvPicPr>
        <p:blipFill>
          <a:blip r:embed="rId4"/>
          <a:stretch>
            <a:fillRect/>
          </a:stretch>
        </p:blipFill>
        <p:spPr>
          <a:xfrm>
            <a:off x="5467878" y="2289857"/>
            <a:ext cx="6252427" cy="3743229"/>
          </a:xfrm>
          <a:prstGeom prst="rect">
            <a:avLst/>
          </a:prstGeom>
        </p:spPr>
      </p:pic>
      <p:pic>
        <p:nvPicPr>
          <p:cNvPr id="8" name="Picture 7">
            <a:extLst>
              <a:ext uri="{FF2B5EF4-FFF2-40B4-BE49-F238E27FC236}">
                <a16:creationId xmlns:a16="http://schemas.microsoft.com/office/drawing/2014/main" id="{8B64B9E9-6E37-4584-8562-7056B176104E}"/>
              </a:ext>
            </a:extLst>
          </p:cNvPr>
          <p:cNvPicPr>
            <a:picLocks noChangeAspect="1"/>
          </p:cNvPicPr>
          <p:nvPr/>
        </p:nvPicPr>
        <p:blipFill>
          <a:blip r:embed="rId5"/>
          <a:stretch>
            <a:fillRect/>
          </a:stretch>
        </p:blipFill>
        <p:spPr>
          <a:xfrm>
            <a:off x="5467878" y="2214915"/>
            <a:ext cx="6252427" cy="3855893"/>
          </a:xfrm>
          <a:prstGeom prst="rect">
            <a:avLst/>
          </a:prstGeom>
        </p:spPr>
      </p:pic>
      <p:pic>
        <p:nvPicPr>
          <p:cNvPr id="10" name="Picture 9">
            <a:extLst>
              <a:ext uri="{FF2B5EF4-FFF2-40B4-BE49-F238E27FC236}">
                <a16:creationId xmlns:a16="http://schemas.microsoft.com/office/drawing/2014/main" id="{4F262AFB-CCC0-4F49-B41C-2AC70812FE0C}"/>
              </a:ext>
            </a:extLst>
          </p:cNvPr>
          <p:cNvPicPr>
            <a:picLocks noChangeAspect="1"/>
          </p:cNvPicPr>
          <p:nvPr/>
        </p:nvPicPr>
        <p:blipFill>
          <a:blip r:embed="rId6"/>
          <a:stretch>
            <a:fillRect/>
          </a:stretch>
        </p:blipFill>
        <p:spPr>
          <a:xfrm>
            <a:off x="5475764" y="2175501"/>
            <a:ext cx="6244541" cy="3988860"/>
          </a:xfrm>
          <a:prstGeom prst="rect">
            <a:avLst/>
          </a:prstGeom>
        </p:spPr>
      </p:pic>
      <p:pic>
        <p:nvPicPr>
          <p:cNvPr id="12" name="Picture 11">
            <a:extLst>
              <a:ext uri="{FF2B5EF4-FFF2-40B4-BE49-F238E27FC236}">
                <a16:creationId xmlns:a16="http://schemas.microsoft.com/office/drawing/2014/main" id="{8FA16FC3-5E1B-425C-AC2C-3987FC7ECC2D}"/>
              </a:ext>
            </a:extLst>
          </p:cNvPr>
          <p:cNvPicPr>
            <a:picLocks noChangeAspect="1"/>
          </p:cNvPicPr>
          <p:nvPr/>
        </p:nvPicPr>
        <p:blipFill>
          <a:blip r:embed="rId7"/>
          <a:stretch>
            <a:fillRect/>
          </a:stretch>
        </p:blipFill>
        <p:spPr>
          <a:xfrm>
            <a:off x="5467878" y="2121361"/>
            <a:ext cx="6244541" cy="4127038"/>
          </a:xfrm>
          <a:prstGeom prst="rect">
            <a:avLst/>
          </a:prstGeom>
        </p:spPr>
      </p:pic>
    </p:spTree>
    <p:extLst>
      <p:ext uri="{BB962C8B-B14F-4D97-AF65-F5344CB8AC3E}">
        <p14:creationId xmlns:p14="http://schemas.microsoft.com/office/powerpoint/2010/main" val="16236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4000"/>
                                        <p:tgtEl>
                                          <p:spTgt spid="2">
                                            <p:txEl>
                                              <p:pRg st="0" end="0"/>
                                            </p:txEl>
                                          </p:spTgt>
                                        </p:tgtEl>
                                      </p:cBhvr>
                                    </p:animEffect>
                                  </p:childTnLst>
                                </p:cTn>
                              </p:par>
                              <p:par>
                                <p:cTn id="8" presetID="10" presetClass="entr" presetSubtype="0" fill="hold" nodeType="withEffect">
                                  <p:stCondLst>
                                    <p:cond delay="20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2000"/>
                                        <p:tgtEl>
                                          <p:spTgt spid="14"/>
                                        </p:tgtEl>
                                      </p:cBhvr>
                                    </p:animEffect>
                                  </p:childTnLst>
                                </p:cTn>
                              </p:par>
                            </p:childTnLst>
                          </p:cTn>
                        </p:par>
                        <p:par>
                          <p:cTn id="11" fill="hold">
                            <p:stCondLst>
                              <p:cond delay="4000"/>
                            </p:stCondLst>
                            <p:childTnLst>
                              <p:par>
                                <p:cTn id="12" presetID="10" presetClass="entr" presetSubtype="0" fill="hold" grpId="0" nodeType="afterEffect">
                                  <p:stCondLst>
                                    <p:cond delay="200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4000"/>
                                        <p:tgtEl>
                                          <p:spTgt spid="2">
                                            <p:txEl>
                                              <p:pRg st="1" end="1"/>
                                            </p:txEl>
                                          </p:spTgt>
                                        </p:tgtEl>
                                      </p:cBhvr>
                                    </p:animEffect>
                                  </p:childTnLst>
                                </p:cTn>
                              </p:par>
                              <p:par>
                                <p:cTn id="15" presetID="10" presetClass="entr" presetSubtype="0" fill="hold" nodeType="withEffect">
                                  <p:stCondLst>
                                    <p:cond delay="20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par>
                          <p:cTn id="18" fill="hold">
                            <p:stCondLst>
                              <p:cond delay="10000"/>
                            </p:stCondLst>
                            <p:childTnLst>
                              <p:par>
                                <p:cTn id="19" presetID="10" presetClass="entr" presetSubtype="0" fill="hold" grpId="0" nodeType="after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4000"/>
                                        <p:tgtEl>
                                          <p:spTgt spid="2">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000"/>
                                        <p:tgtEl>
                                          <p:spTgt spid="8"/>
                                        </p:tgtEl>
                                      </p:cBhvr>
                                    </p:animEffect>
                                  </p:childTnLst>
                                </p:cTn>
                              </p:par>
                            </p:childTnLst>
                          </p:cTn>
                        </p:par>
                        <p:par>
                          <p:cTn id="25" fill="hold">
                            <p:stCondLst>
                              <p:cond delay="14000"/>
                            </p:stCondLst>
                            <p:childTnLst>
                              <p:par>
                                <p:cTn id="26" presetID="10" presetClass="entr" presetSubtype="0" fill="hold" grpId="0" nodeType="after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4000"/>
                                        <p:tgtEl>
                                          <p:spTgt spid="2">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000"/>
                                        <p:tgtEl>
                                          <p:spTgt spid="10"/>
                                        </p:tgtEl>
                                      </p:cBhvr>
                                    </p:animEffect>
                                  </p:childTnLst>
                                </p:cTn>
                              </p:par>
                            </p:childTnLst>
                          </p:cTn>
                        </p:par>
                        <p:par>
                          <p:cTn id="32" fill="hold">
                            <p:stCondLst>
                              <p:cond delay="18000"/>
                            </p:stCondLst>
                            <p:childTnLst>
                              <p:par>
                                <p:cTn id="33" presetID="10" presetClass="entr" presetSubtype="0" fill="hold" grpId="0" nodeType="after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4000"/>
                                        <p:tgtEl>
                                          <p:spTgt spid="2">
                                            <p:txEl>
                                              <p:pRg st="4" end="4"/>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D6AD5D6-77F2-48FF-82CE-87DDC71EB94C}"/>
              </a:ext>
            </a:extLst>
          </p:cNvPr>
          <p:cNvSpPr>
            <a:spLocks noGrp="1"/>
          </p:cNvSpPr>
          <p:nvPr>
            <p:ph type="sldNum" sz="quarter" idx="12"/>
          </p:nvPr>
        </p:nvSpPr>
        <p:spPr>
          <a:xfrm>
            <a:off x="10352540" y="295729"/>
            <a:ext cx="838199" cy="767687"/>
          </a:xfrm>
        </p:spPr>
        <p:txBody>
          <a:bodyPr/>
          <a:lstStyle/>
          <a:p>
            <a:fld id="{D57F1E4F-1CFF-5643-939E-02111984F565}" type="slidenum">
              <a:rPr lang="en-US" spc="300" smtClean="0">
                <a:latin typeface="+mn-lt"/>
              </a:rPr>
              <a:t>21</a:t>
            </a:fld>
            <a:endParaRPr lang="en-US" spc="300" dirty="0">
              <a:latin typeface="+mn-lt"/>
            </a:endParaRPr>
          </a:p>
        </p:txBody>
      </p:sp>
      <p:sp>
        <p:nvSpPr>
          <p:cNvPr id="8" name="Title 1">
            <a:extLst>
              <a:ext uri="{FF2B5EF4-FFF2-40B4-BE49-F238E27FC236}">
                <a16:creationId xmlns:a16="http://schemas.microsoft.com/office/drawing/2014/main" id="{3E0EA3A6-43C6-46A5-A69A-154EA322D926}"/>
              </a:ext>
            </a:extLst>
          </p:cNvPr>
          <p:cNvSpPr>
            <a:spLocks noGrp="1"/>
          </p:cNvSpPr>
          <p:nvPr>
            <p:ph type="title"/>
          </p:nvPr>
        </p:nvSpPr>
        <p:spPr>
          <a:xfrm>
            <a:off x="2009212" y="209388"/>
            <a:ext cx="8149177" cy="767687"/>
          </a:xfrm>
        </p:spPr>
        <p:txBody>
          <a:bodyPr/>
          <a:lstStyle/>
          <a:p>
            <a:pPr algn="ctr"/>
            <a:r>
              <a:rPr lang="en-US" spc="-150" dirty="0"/>
              <a:t>TIME IS MONEY $$$</a:t>
            </a:r>
          </a:p>
        </p:txBody>
      </p:sp>
      <p:pic>
        <p:nvPicPr>
          <p:cNvPr id="4" name="عنصر نائب للمحتوى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7287" y="2048508"/>
            <a:ext cx="5776514" cy="411950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0" name="مستطيل 9"/>
          <p:cNvSpPr/>
          <p:nvPr/>
        </p:nvSpPr>
        <p:spPr>
          <a:xfrm>
            <a:off x="5641146" y="2134849"/>
            <a:ext cx="5549593" cy="3908762"/>
          </a:xfrm>
          <a:prstGeom prst="rect">
            <a:avLst/>
          </a:prstGeom>
          <a:gradFill>
            <a:gsLst>
              <a:gs pos="0">
                <a:schemeClr val="dk1">
                  <a:tint val="74000"/>
                </a:schemeClr>
              </a:gs>
              <a:gs pos="49000">
                <a:schemeClr val="dk1">
                  <a:tint val="96000"/>
                  <a:shade val="84000"/>
                  <a:satMod val="110000"/>
                </a:schemeClr>
              </a:gs>
              <a:gs pos="7000">
                <a:schemeClr val="dk1">
                  <a:shade val="55000"/>
                  <a:satMod val="150000"/>
                </a:schemeClr>
              </a:gs>
              <a:gs pos="92000">
                <a:schemeClr val="dk1">
                  <a:tint val="98000"/>
                  <a:shade val="90000"/>
                  <a:satMod val="128000"/>
                </a:schemeClr>
              </a:gs>
              <a:gs pos="100000">
                <a:schemeClr val="dk1">
                  <a:tint val="90000"/>
                  <a:shade val="97000"/>
                  <a:satMod val="128000"/>
                </a:schemeClr>
              </a:gs>
            </a:gsLst>
          </a:gradFill>
        </p:spPr>
        <p:style>
          <a:lnRef idx="0">
            <a:schemeClr val="dk1"/>
          </a:lnRef>
          <a:fillRef idx="3">
            <a:schemeClr val="dk1"/>
          </a:fillRef>
          <a:effectRef idx="3">
            <a:schemeClr val="dk1"/>
          </a:effectRef>
          <a:fontRef idx="minor">
            <a:schemeClr val="lt1"/>
          </a:fontRef>
        </p:style>
        <p:txBody>
          <a:bodyPr wrap="square">
            <a:spAutoFit/>
          </a:bodyPr>
          <a:lstStyle/>
          <a:p>
            <a:pPr algn="ctr"/>
            <a:r>
              <a:rPr lang="en-US" sz="4000" spc="300" dirty="0">
                <a:solidFill>
                  <a:schemeClr val="tx1"/>
                </a:solidFill>
              </a:rPr>
              <a:t>Let </a:t>
            </a:r>
            <a:r>
              <a:rPr lang="en-US" sz="4800" b="1" spc="300" dirty="0">
                <a:solidFill>
                  <a:schemeClr val="accent3">
                    <a:lumMod val="60000"/>
                    <a:lumOff val="40000"/>
                  </a:schemeClr>
                </a:solidFill>
                <a:effectLst>
                  <a:outerShdw blurRad="38100" dist="38100" dir="2700000" algn="tl">
                    <a:srgbClr val="000000">
                      <a:alpha val="43137"/>
                    </a:srgbClr>
                  </a:outerShdw>
                </a:effectLst>
              </a:rPr>
              <a:t>HOME | C&amp;D </a:t>
            </a:r>
            <a:r>
              <a:rPr lang="en-US" sz="4000" spc="300" dirty="0">
                <a:solidFill>
                  <a:schemeClr val="tx1"/>
                </a:solidFill>
              </a:rPr>
              <a:t>get started improving your business </a:t>
            </a:r>
            <a:r>
              <a:rPr lang="en-US" sz="4000" b="1" spc="300" dirty="0">
                <a:solidFill>
                  <a:schemeClr val="accent3">
                    <a:lumMod val="60000"/>
                    <a:lumOff val="40000"/>
                  </a:schemeClr>
                </a:solidFill>
              </a:rPr>
              <a:t>NOW</a:t>
            </a:r>
            <a:r>
              <a:rPr lang="en-US" sz="4000" spc="300" dirty="0">
                <a:solidFill>
                  <a:schemeClr val="tx1"/>
                </a:solidFill>
              </a:rPr>
              <a:t>, so you see results </a:t>
            </a:r>
            <a:r>
              <a:rPr lang="en-US" sz="4000" b="1" spc="300" dirty="0">
                <a:solidFill>
                  <a:schemeClr val="accent3">
                    <a:lumMod val="60000"/>
                    <a:lumOff val="40000"/>
                  </a:schemeClr>
                </a:solidFill>
              </a:rPr>
              <a:t>TODAY!</a:t>
            </a:r>
            <a:endParaRPr lang="en-US" sz="4000" dirty="0">
              <a:solidFill>
                <a:schemeClr val="tx1"/>
              </a:solidFill>
            </a:endParaRPr>
          </a:p>
        </p:txBody>
      </p:sp>
    </p:spTree>
    <p:extLst>
      <p:ext uri="{BB962C8B-B14F-4D97-AF65-F5344CB8AC3E}">
        <p14:creationId xmlns:p14="http://schemas.microsoft.com/office/powerpoint/2010/main" val="2014351842"/>
      </p:ext>
    </p:extLst>
  </p:cSld>
  <p:clrMapOvr>
    <a:masterClrMapping/>
  </p:clrMapOvr>
  <p:transition spd="med" advClick="0" advTm="15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9A45AE3-209F-4343-B3BE-6142D1B1041C}"/>
              </a:ext>
            </a:extLst>
          </p:cNvPr>
          <p:cNvSpPr>
            <a:spLocks noGrp="1"/>
          </p:cNvSpPr>
          <p:nvPr>
            <p:ph type="sldNum" sz="quarter" idx="12"/>
          </p:nvPr>
        </p:nvSpPr>
        <p:spPr/>
        <p:txBody>
          <a:bodyPr/>
          <a:lstStyle/>
          <a:p>
            <a:fld id="{D57F1E4F-1CFF-5643-939E-02111984F565}" type="slidenum">
              <a:rPr lang="en-US" smtClean="0"/>
              <a:t>3</a:t>
            </a:fld>
            <a:endParaRPr lang="en-US" dirty="0"/>
          </a:p>
        </p:txBody>
      </p:sp>
      <p:graphicFrame>
        <p:nvGraphicFramePr>
          <p:cNvPr id="6" name="Content Placeholder 4">
            <a:extLst>
              <a:ext uri="{FF2B5EF4-FFF2-40B4-BE49-F238E27FC236}">
                <a16:creationId xmlns:a16="http://schemas.microsoft.com/office/drawing/2014/main" id="{636FD27E-CCC4-460A-A4E9-A401CA5B3161}"/>
              </a:ext>
            </a:extLst>
          </p:cNvPr>
          <p:cNvGraphicFramePr>
            <a:graphicFrameLocks noGrp="1"/>
          </p:cNvGraphicFramePr>
          <p:nvPr>
            <p:ph idx="1"/>
            <p:extLst>
              <p:ext uri="{D42A27DB-BD31-4B8C-83A1-F6EECF244321}">
                <p14:modId xmlns:p14="http://schemas.microsoft.com/office/powerpoint/2010/main" val="468528712"/>
              </p:ext>
            </p:extLst>
          </p:nvPr>
        </p:nvGraphicFramePr>
        <p:xfrm>
          <a:off x="512618" y="942109"/>
          <a:ext cx="10917381" cy="58279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3">
            <a:extLst>
              <a:ext uri="{FF2B5EF4-FFF2-40B4-BE49-F238E27FC236}">
                <a16:creationId xmlns:a16="http://schemas.microsoft.com/office/drawing/2014/main" id="{8E82C1A6-CC5D-48CD-AEDD-205372A4BD09}"/>
              </a:ext>
            </a:extLst>
          </p:cNvPr>
          <p:cNvSpPr>
            <a:spLocks noGrp="1"/>
          </p:cNvSpPr>
          <p:nvPr>
            <p:ph type="title"/>
          </p:nvPr>
        </p:nvSpPr>
        <p:spPr>
          <a:xfrm>
            <a:off x="1973942" y="278556"/>
            <a:ext cx="8335961" cy="1400530"/>
          </a:xfrm>
        </p:spPr>
        <p:txBody>
          <a:bodyPr/>
          <a:lstStyle/>
          <a:p>
            <a:pPr algn="ctr"/>
            <a:r>
              <a:rPr lang="en-US" dirty="0"/>
              <a:t>ENGINEERING SERVICES</a:t>
            </a:r>
          </a:p>
        </p:txBody>
      </p:sp>
    </p:spTree>
    <p:extLst>
      <p:ext uri="{BB962C8B-B14F-4D97-AF65-F5344CB8AC3E}">
        <p14:creationId xmlns:p14="http://schemas.microsoft.com/office/powerpoint/2010/main" val="308739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A9C531F4-3FF6-4140-8071-F74F41242F86}"/>
                                            </p:graphicEl>
                                          </p:spTgt>
                                        </p:tgtEl>
                                        <p:attrNameLst>
                                          <p:attrName>style.visibility</p:attrName>
                                        </p:attrNameLst>
                                      </p:cBhvr>
                                      <p:to>
                                        <p:strVal val="visible"/>
                                      </p:to>
                                    </p:set>
                                    <p:animEffect transition="in" filter="fade">
                                      <p:cBhvr>
                                        <p:cTn id="7" dur="1000"/>
                                        <p:tgtEl>
                                          <p:spTgt spid="6">
                                            <p:graphicEl>
                                              <a:dgm id="{A9C531F4-3FF6-4140-8071-F74F41242F86}"/>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graphicEl>
                                              <a:dgm id="{DFBCEA48-D7B7-4D58-A7CD-FC47B76B8E50}"/>
                                            </p:graphicEl>
                                          </p:spTgt>
                                        </p:tgtEl>
                                        <p:attrNameLst>
                                          <p:attrName>style.visibility</p:attrName>
                                        </p:attrNameLst>
                                      </p:cBhvr>
                                      <p:to>
                                        <p:strVal val="visible"/>
                                      </p:to>
                                    </p:set>
                                    <p:animEffect transition="in" filter="fade">
                                      <p:cBhvr>
                                        <p:cTn id="12" dur="1000"/>
                                        <p:tgtEl>
                                          <p:spTgt spid="6">
                                            <p:graphicEl>
                                              <a:dgm id="{DFBCEA48-D7B7-4D58-A7CD-FC47B76B8E50}"/>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graphicEl>
                                              <a:dgm id="{9C9B05E7-4F4F-40B7-87A3-67C717CE89F9}"/>
                                            </p:graphicEl>
                                          </p:spTgt>
                                        </p:tgtEl>
                                        <p:attrNameLst>
                                          <p:attrName>style.visibility</p:attrName>
                                        </p:attrNameLst>
                                      </p:cBhvr>
                                      <p:to>
                                        <p:strVal val="visible"/>
                                      </p:to>
                                    </p:set>
                                    <p:animEffect transition="in" filter="fade">
                                      <p:cBhvr>
                                        <p:cTn id="15" dur="1000"/>
                                        <p:tgtEl>
                                          <p:spTgt spid="6">
                                            <p:graphicEl>
                                              <a:dgm id="{9C9B05E7-4F4F-40B7-87A3-67C717CE89F9}"/>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graphicEl>
                                              <a:dgm id="{3C74AC46-B3C0-4FBA-BCBF-2148685828FC}"/>
                                            </p:graphicEl>
                                          </p:spTgt>
                                        </p:tgtEl>
                                        <p:attrNameLst>
                                          <p:attrName>style.visibility</p:attrName>
                                        </p:attrNameLst>
                                      </p:cBhvr>
                                      <p:to>
                                        <p:strVal val="visible"/>
                                      </p:to>
                                    </p:set>
                                    <p:animEffect transition="in" filter="fade">
                                      <p:cBhvr>
                                        <p:cTn id="20" dur="1000"/>
                                        <p:tgtEl>
                                          <p:spTgt spid="6">
                                            <p:graphicEl>
                                              <a:dgm id="{3C74AC46-B3C0-4FBA-BCBF-2148685828FC}"/>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graphicEl>
                                              <a:dgm id="{93EA89D4-D263-458C-8D94-3B6FFFD026BE}"/>
                                            </p:graphicEl>
                                          </p:spTgt>
                                        </p:tgtEl>
                                        <p:attrNameLst>
                                          <p:attrName>style.visibility</p:attrName>
                                        </p:attrNameLst>
                                      </p:cBhvr>
                                      <p:to>
                                        <p:strVal val="visible"/>
                                      </p:to>
                                    </p:set>
                                    <p:animEffect transition="in" filter="fade">
                                      <p:cBhvr>
                                        <p:cTn id="23" dur="1000"/>
                                        <p:tgtEl>
                                          <p:spTgt spid="6">
                                            <p:graphicEl>
                                              <a:dgm id="{93EA89D4-D263-458C-8D94-3B6FFFD026BE}"/>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graphicEl>
                                              <a:dgm id="{D28FBAFF-501B-4485-8184-CD499FEECA54}"/>
                                            </p:graphicEl>
                                          </p:spTgt>
                                        </p:tgtEl>
                                        <p:attrNameLst>
                                          <p:attrName>style.visibility</p:attrName>
                                        </p:attrNameLst>
                                      </p:cBhvr>
                                      <p:to>
                                        <p:strVal val="visible"/>
                                      </p:to>
                                    </p:set>
                                    <p:animEffect transition="in" filter="fade">
                                      <p:cBhvr>
                                        <p:cTn id="28" dur="1000"/>
                                        <p:tgtEl>
                                          <p:spTgt spid="6">
                                            <p:graphicEl>
                                              <a:dgm id="{D28FBAFF-501B-4485-8184-CD499FEECA54}"/>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graphicEl>
                                              <a:dgm id="{3239D1A1-9F05-4781-B672-7E3517096067}"/>
                                            </p:graphicEl>
                                          </p:spTgt>
                                        </p:tgtEl>
                                        <p:attrNameLst>
                                          <p:attrName>style.visibility</p:attrName>
                                        </p:attrNameLst>
                                      </p:cBhvr>
                                      <p:to>
                                        <p:strVal val="visible"/>
                                      </p:to>
                                    </p:set>
                                    <p:animEffect transition="in" filter="fade">
                                      <p:cBhvr>
                                        <p:cTn id="31" dur="1000"/>
                                        <p:tgtEl>
                                          <p:spTgt spid="6">
                                            <p:graphicEl>
                                              <a:dgm id="{3239D1A1-9F05-4781-B672-7E3517096067}"/>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graphicEl>
                                              <a:dgm id="{47D64BF3-9B01-47B8-9DDA-1D79AAC8E504}"/>
                                            </p:graphicEl>
                                          </p:spTgt>
                                        </p:tgtEl>
                                        <p:attrNameLst>
                                          <p:attrName>style.visibility</p:attrName>
                                        </p:attrNameLst>
                                      </p:cBhvr>
                                      <p:to>
                                        <p:strVal val="visible"/>
                                      </p:to>
                                    </p:set>
                                    <p:animEffect transition="in" filter="fade">
                                      <p:cBhvr>
                                        <p:cTn id="36" dur="1000"/>
                                        <p:tgtEl>
                                          <p:spTgt spid="6">
                                            <p:graphicEl>
                                              <a:dgm id="{47D64BF3-9B01-47B8-9DDA-1D79AAC8E504}"/>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
                                            <p:graphicEl>
                                              <a:dgm id="{104C8B40-1030-4764-B45B-9DA5F0866B43}"/>
                                            </p:graphicEl>
                                          </p:spTgt>
                                        </p:tgtEl>
                                        <p:attrNameLst>
                                          <p:attrName>style.visibility</p:attrName>
                                        </p:attrNameLst>
                                      </p:cBhvr>
                                      <p:to>
                                        <p:strVal val="visible"/>
                                      </p:to>
                                    </p:set>
                                    <p:animEffect transition="in" filter="fade">
                                      <p:cBhvr>
                                        <p:cTn id="39" dur="1000"/>
                                        <p:tgtEl>
                                          <p:spTgt spid="6">
                                            <p:graphicEl>
                                              <a:dgm id="{104C8B40-1030-4764-B45B-9DA5F0866B43}"/>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6">
                                            <p:graphicEl>
                                              <a:dgm id="{F4AAB3E2-3EF9-4442-B0F4-78B64B5E5205}"/>
                                            </p:graphicEl>
                                          </p:spTgt>
                                        </p:tgtEl>
                                        <p:attrNameLst>
                                          <p:attrName>style.visibility</p:attrName>
                                        </p:attrNameLst>
                                      </p:cBhvr>
                                      <p:to>
                                        <p:strVal val="visible"/>
                                      </p:to>
                                    </p:set>
                                    <p:animEffect transition="in" filter="fade">
                                      <p:cBhvr>
                                        <p:cTn id="44" dur="1000"/>
                                        <p:tgtEl>
                                          <p:spTgt spid="6">
                                            <p:graphicEl>
                                              <a:dgm id="{F4AAB3E2-3EF9-4442-B0F4-78B64B5E5205}"/>
                                            </p:graphic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
                                            <p:graphicEl>
                                              <a:dgm id="{ECD9570B-AEB5-4259-96B1-CBA09282FF4E}"/>
                                            </p:graphicEl>
                                          </p:spTgt>
                                        </p:tgtEl>
                                        <p:attrNameLst>
                                          <p:attrName>style.visibility</p:attrName>
                                        </p:attrNameLst>
                                      </p:cBhvr>
                                      <p:to>
                                        <p:strVal val="visible"/>
                                      </p:to>
                                    </p:set>
                                    <p:animEffect transition="in" filter="fade">
                                      <p:cBhvr>
                                        <p:cTn id="47" dur="1000"/>
                                        <p:tgtEl>
                                          <p:spTgt spid="6">
                                            <p:graphicEl>
                                              <a:dgm id="{ECD9570B-AEB5-4259-96B1-CBA09282FF4E}"/>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graphicEl>
                                              <a:dgm id="{DD13875E-E182-4344-8470-E0A19D61164A}"/>
                                            </p:graphicEl>
                                          </p:spTgt>
                                        </p:tgtEl>
                                        <p:attrNameLst>
                                          <p:attrName>style.visibility</p:attrName>
                                        </p:attrNameLst>
                                      </p:cBhvr>
                                      <p:to>
                                        <p:strVal val="visible"/>
                                      </p:to>
                                    </p:set>
                                    <p:animEffect transition="in" filter="fade">
                                      <p:cBhvr>
                                        <p:cTn id="52" dur="1000"/>
                                        <p:tgtEl>
                                          <p:spTgt spid="6">
                                            <p:graphicEl>
                                              <a:dgm id="{DD13875E-E182-4344-8470-E0A19D61164A}"/>
                                            </p:graphic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6">
                                            <p:graphicEl>
                                              <a:dgm id="{B9DBF6A6-61D8-4917-94B5-DB9377C7C94B}"/>
                                            </p:graphicEl>
                                          </p:spTgt>
                                        </p:tgtEl>
                                        <p:attrNameLst>
                                          <p:attrName>style.visibility</p:attrName>
                                        </p:attrNameLst>
                                      </p:cBhvr>
                                      <p:to>
                                        <p:strVal val="visible"/>
                                      </p:to>
                                    </p:set>
                                    <p:animEffect transition="in" filter="fade">
                                      <p:cBhvr>
                                        <p:cTn id="55" dur="1000"/>
                                        <p:tgtEl>
                                          <p:spTgt spid="6">
                                            <p:graphicEl>
                                              <a:dgm id="{B9DBF6A6-61D8-4917-94B5-DB9377C7C94B}"/>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
                                            <p:graphicEl>
                                              <a:dgm id="{B9490A98-8C79-4151-A8D2-FBD73F69CD1E}"/>
                                            </p:graphicEl>
                                          </p:spTgt>
                                        </p:tgtEl>
                                        <p:attrNameLst>
                                          <p:attrName>style.visibility</p:attrName>
                                        </p:attrNameLst>
                                      </p:cBhvr>
                                      <p:to>
                                        <p:strVal val="visible"/>
                                      </p:to>
                                    </p:set>
                                    <p:animEffect transition="in" filter="fade">
                                      <p:cBhvr>
                                        <p:cTn id="60" dur="1000"/>
                                        <p:tgtEl>
                                          <p:spTgt spid="6">
                                            <p:graphicEl>
                                              <a:dgm id="{B9490A98-8C79-4151-A8D2-FBD73F69CD1E}"/>
                                            </p:graphicEl>
                                          </p:spTgt>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6">
                                            <p:graphicEl>
                                              <a:dgm id="{2B60AB70-2FDA-45AD-B0D2-82D3E99287FF}"/>
                                            </p:graphicEl>
                                          </p:spTgt>
                                        </p:tgtEl>
                                        <p:attrNameLst>
                                          <p:attrName>style.visibility</p:attrName>
                                        </p:attrNameLst>
                                      </p:cBhvr>
                                      <p:to>
                                        <p:strVal val="visible"/>
                                      </p:to>
                                    </p:set>
                                    <p:animEffect transition="in" filter="fade">
                                      <p:cBhvr>
                                        <p:cTn id="63" dur="1000"/>
                                        <p:tgtEl>
                                          <p:spTgt spid="6">
                                            <p:graphicEl>
                                              <a:dgm id="{2B60AB70-2FDA-45AD-B0D2-82D3E99287FF}"/>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6">
                                            <p:graphicEl>
                                              <a:dgm id="{7BA24889-37BA-459C-9702-9C2631F2F25D}"/>
                                            </p:graphicEl>
                                          </p:spTgt>
                                        </p:tgtEl>
                                        <p:attrNameLst>
                                          <p:attrName>style.visibility</p:attrName>
                                        </p:attrNameLst>
                                      </p:cBhvr>
                                      <p:to>
                                        <p:strVal val="visible"/>
                                      </p:to>
                                    </p:set>
                                    <p:animEffect transition="in" filter="fade">
                                      <p:cBhvr>
                                        <p:cTn id="68" dur="1000"/>
                                        <p:tgtEl>
                                          <p:spTgt spid="6">
                                            <p:graphicEl>
                                              <a:dgm id="{7BA24889-37BA-459C-9702-9C2631F2F25D}"/>
                                            </p:graphicEl>
                                          </p:spTgt>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6">
                                            <p:graphicEl>
                                              <a:dgm id="{F97337F9-12D5-4A6B-B99F-EF4F4D533DDD}"/>
                                            </p:graphicEl>
                                          </p:spTgt>
                                        </p:tgtEl>
                                        <p:attrNameLst>
                                          <p:attrName>style.visibility</p:attrName>
                                        </p:attrNameLst>
                                      </p:cBhvr>
                                      <p:to>
                                        <p:strVal val="visible"/>
                                      </p:to>
                                    </p:set>
                                    <p:animEffect transition="in" filter="fade">
                                      <p:cBhvr>
                                        <p:cTn id="71" dur="1000"/>
                                        <p:tgtEl>
                                          <p:spTgt spid="6">
                                            <p:graphicEl>
                                              <a:dgm id="{F97337F9-12D5-4A6B-B99F-EF4F4D533DDD}"/>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6">
                                            <p:graphicEl>
                                              <a:dgm id="{E56B9EFB-6BA0-482B-80E0-B9B0D8CEB272}"/>
                                            </p:graphicEl>
                                          </p:spTgt>
                                        </p:tgtEl>
                                        <p:attrNameLst>
                                          <p:attrName>style.visibility</p:attrName>
                                        </p:attrNameLst>
                                      </p:cBhvr>
                                      <p:to>
                                        <p:strVal val="visible"/>
                                      </p:to>
                                    </p:set>
                                    <p:animEffect transition="in" filter="fade">
                                      <p:cBhvr>
                                        <p:cTn id="76" dur="1000"/>
                                        <p:tgtEl>
                                          <p:spTgt spid="6">
                                            <p:graphicEl>
                                              <a:dgm id="{E56B9EFB-6BA0-482B-80E0-B9B0D8CEB272}"/>
                                            </p:graphicEl>
                                          </p:spTgt>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6">
                                            <p:graphicEl>
                                              <a:dgm id="{9DED3CA2-B62E-4400-89B5-D6E0B4B911EF}"/>
                                            </p:graphicEl>
                                          </p:spTgt>
                                        </p:tgtEl>
                                        <p:attrNameLst>
                                          <p:attrName>style.visibility</p:attrName>
                                        </p:attrNameLst>
                                      </p:cBhvr>
                                      <p:to>
                                        <p:strVal val="visible"/>
                                      </p:to>
                                    </p:set>
                                    <p:animEffect transition="in" filter="fade">
                                      <p:cBhvr>
                                        <p:cTn id="79" dur="1000"/>
                                        <p:tgtEl>
                                          <p:spTgt spid="6">
                                            <p:graphicEl>
                                              <a:dgm id="{9DED3CA2-B62E-4400-89B5-D6E0B4B911EF}"/>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6">
                                            <p:graphicEl>
                                              <a:dgm id="{CABF80DE-5C9E-44E8-8278-03EF98910DE8}"/>
                                            </p:graphicEl>
                                          </p:spTgt>
                                        </p:tgtEl>
                                        <p:attrNameLst>
                                          <p:attrName>style.visibility</p:attrName>
                                        </p:attrNameLst>
                                      </p:cBhvr>
                                      <p:to>
                                        <p:strVal val="visible"/>
                                      </p:to>
                                    </p:set>
                                    <p:animEffect transition="in" filter="fade">
                                      <p:cBhvr>
                                        <p:cTn id="84" dur="1000"/>
                                        <p:tgtEl>
                                          <p:spTgt spid="6">
                                            <p:graphicEl>
                                              <a:dgm id="{CABF80DE-5C9E-44E8-8278-03EF98910DE8}"/>
                                            </p:graphicEl>
                                          </p:spTgt>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6">
                                            <p:graphicEl>
                                              <a:dgm id="{56961E7C-1338-4BB1-BE16-8F4B59CCA84B}"/>
                                            </p:graphicEl>
                                          </p:spTgt>
                                        </p:tgtEl>
                                        <p:attrNameLst>
                                          <p:attrName>style.visibility</p:attrName>
                                        </p:attrNameLst>
                                      </p:cBhvr>
                                      <p:to>
                                        <p:strVal val="visible"/>
                                      </p:to>
                                    </p:set>
                                    <p:animEffect transition="in" filter="fade">
                                      <p:cBhvr>
                                        <p:cTn id="87" dur="1000"/>
                                        <p:tgtEl>
                                          <p:spTgt spid="6">
                                            <p:graphicEl>
                                              <a:dgm id="{56961E7C-1338-4BB1-BE16-8F4B59CCA84B}"/>
                                            </p:graphic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6">
                                            <p:graphicEl>
                                              <a:dgm id="{AE69862E-F409-487A-B418-3C4A54DD6DEE}"/>
                                            </p:graphicEl>
                                          </p:spTgt>
                                        </p:tgtEl>
                                        <p:attrNameLst>
                                          <p:attrName>style.visibility</p:attrName>
                                        </p:attrNameLst>
                                      </p:cBhvr>
                                      <p:to>
                                        <p:strVal val="visible"/>
                                      </p:to>
                                    </p:set>
                                    <p:animEffect transition="in" filter="fade">
                                      <p:cBhvr>
                                        <p:cTn id="92" dur="1000"/>
                                        <p:tgtEl>
                                          <p:spTgt spid="6">
                                            <p:graphicEl>
                                              <a:dgm id="{AE69862E-F409-487A-B418-3C4A54DD6DEE}"/>
                                            </p:graphicEl>
                                          </p:spTgt>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6">
                                            <p:graphicEl>
                                              <a:dgm id="{1E81F4B6-07E2-4120-AA77-E795C5D0777C}"/>
                                            </p:graphicEl>
                                          </p:spTgt>
                                        </p:tgtEl>
                                        <p:attrNameLst>
                                          <p:attrName>style.visibility</p:attrName>
                                        </p:attrNameLst>
                                      </p:cBhvr>
                                      <p:to>
                                        <p:strVal val="visible"/>
                                      </p:to>
                                    </p:set>
                                    <p:animEffect transition="in" filter="fade">
                                      <p:cBhvr>
                                        <p:cTn id="95" dur="1000"/>
                                        <p:tgtEl>
                                          <p:spTgt spid="6">
                                            <p:graphicEl>
                                              <a:dgm id="{1E81F4B6-07E2-4120-AA77-E795C5D0777C}"/>
                                            </p:graphicEl>
                                          </p:spTgt>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6">
                                            <p:graphicEl>
                                              <a:dgm id="{819148ED-3F2C-4DE7-A0E4-7D6CAE9098E5}"/>
                                            </p:graphicEl>
                                          </p:spTgt>
                                        </p:tgtEl>
                                        <p:attrNameLst>
                                          <p:attrName>style.visibility</p:attrName>
                                        </p:attrNameLst>
                                      </p:cBhvr>
                                      <p:to>
                                        <p:strVal val="visible"/>
                                      </p:to>
                                    </p:set>
                                    <p:animEffect transition="in" filter="fade">
                                      <p:cBhvr>
                                        <p:cTn id="100" dur="1000"/>
                                        <p:tgtEl>
                                          <p:spTgt spid="6">
                                            <p:graphicEl>
                                              <a:dgm id="{819148ED-3F2C-4DE7-A0E4-7D6CAE9098E5}"/>
                                            </p:graphicEl>
                                          </p:spTgt>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6">
                                            <p:graphicEl>
                                              <a:dgm id="{81414555-D17E-4986-8BDC-DD7AC98F6261}"/>
                                            </p:graphicEl>
                                          </p:spTgt>
                                        </p:tgtEl>
                                        <p:attrNameLst>
                                          <p:attrName>style.visibility</p:attrName>
                                        </p:attrNameLst>
                                      </p:cBhvr>
                                      <p:to>
                                        <p:strVal val="visible"/>
                                      </p:to>
                                    </p:set>
                                    <p:animEffect transition="in" filter="fade">
                                      <p:cBhvr>
                                        <p:cTn id="103" dur="1000"/>
                                        <p:tgtEl>
                                          <p:spTgt spid="6">
                                            <p:graphicEl>
                                              <a:dgm id="{81414555-D17E-4986-8BDC-DD7AC98F6261}"/>
                                            </p:graphicEl>
                                          </p:spTgt>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6">
                                            <p:graphicEl>
                                              <a:dgm id="{62A40411-4D65-4642-8F3B-EA8BE4F463C8}"/>
                                            </p:graphicEl>
                                          </p:spTgt>
                                        </p:tgtEl>
                                        <p:attrNameLst>
                                          <p:attrName>style.visibility</p:attrName>
                                        </p:attrNameLst>
                                      </p:cBhvr>
                                      <p:to>
                                        <p:strVal val="visible"/>
                                      </p:to>
                                    </p:set>
                                    <p:animEffect transition="in" filter="fade">
                                      <p:cBhvr>
                                        <p:cTn id="108" dur="1000"/>
                                        <p:tgtEl>
                                          <p:spTgt spid="6">
                                            <p:graphicEl>
                                              <a:dgm id="{62A40411-4D65-4642-8F3B-EA8BE4F463C8}"/>
                                            </p:graphicEl>
                                          </p:spTgt>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6">
                                            <p:graphicEl>
                                              <a:dgm id="{10B85282-0240-4DA4-939C-4E1F1D08B73D}"/>
                                            </p:graphicEl>
                                          </p:spTgt>
                                        </p:tgtEl>
                                        <p:attrNameLst>
                                          <p:attrName>style.visibility</p:attrName>
                                        </p:attrNameLst>
                                      </p:cBhvr>
                                      <p:to>
                                        <p:strVal val="visible"/>
                                      </p:to>
                                    </p:set>
                                    <p:animEffect transition="in" filter="fade">
                                      <p:cBhvr>
                                        <p:cTn id="111" dur="1000"/>
                                        <p:tgtEl>
                                          <p:spTgt spid="6">
                                            <p:graphicEl>
                                              <a:dgm id="{10B85282-0240-4DA4-939C-4E1F1D08B73D}"/>
                                            </p:graphicEl>
                                          </p:spTgt>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6">
                                            <p:graphicEl>
                                              <a:dgm id="{4E9A3D4C-67E6-46C5-9838-88A100953624}"/>
                                            </p:graphicEl>
                                          </p:spTgt>
                                        </p:tgtEl>
                                        <p:attrNameLst>
                                          <p:attrName>style.visibility</p:attrName>
                                        </p:attrNameLst>
                                      </p:cBhvr>
                                      <p:to>
                                        <p:strVal val="visible"/>
                                      </p:to>
                                    </p:set>
                                    <p:animEffect transition="in" filter="fade">
                                      <p:cBhvr>
                                        <p:cTn id="116" dur="1000"/>
                                        <p:tgtEl>
                                          <p:spTgt spid="6">
                                            <p:graphicEl>
                                              <a:dgm id="{4E9A3D4C-67E6-46C5-9838-88A100953624}"/>
                                            </p:graphicEl>
                                          </p:spTgt>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6">
                                            <p:graphicEl>
                                              <a:dgm id="{0665E0D0-E2B1-4642-9769-36DD2D56B82B}"/>
                                            </p:graphicEl>
                                          </p:spTgt>
                                        </p:tgtEl>
                                        <p:attrNameLst>
                                          <p:attrName>style.visibility</p:attrName>
                                        </p:attrNameLst>
                                      </p:cBhvr>
                                      <p:to>
                                        <p:strVal val="visible"/>
                                      </p:to>
                                    </p:set>
                                    <p:animEffect transition="in" filter="fade">
                                      <p:cBhvr>
                                        <p:cTn id="119" dur="1000"/>
                                        <p:tgtEl>
                                          <p:spTgt spid="6">
                                            <p:graphicEl>
                                              <a:dgm id="{0665E0D0-E2B1-4642-9769-36DD2D56B82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9A45AE3-209F-4343-B3BE-6142D1B1041C}"/>
              </a:ext>
            </a:extLst>
          </p:cNvPr>
          <p:cNvSpPr>
            <a:spLocks noGrp="1"/>
          </p:cNvSpPr>
          <p:nvPr>
            <p:ph type="sldNum" sz="quarter" idx="12"/>
          </p:nvPr>
        </p:nvSpPr>
        <p:spPr/>
        <p:txBody>
          <a:bodyPr/>
          <a:lstStyle/>
          <a:p>
            <a:fld id="{D57F1E4F-1CFF-5643-939E-02111984F565}" type="slidenum">
              <a:rPr lang="en-US" smtClean="0"/>
              <a:t>4</a:t>
            </a:fld>
            <a:endParaRPr lang="en-US" dirty="0"/>
          </a:p>
        </p:txBody>
      </p:sp>
      <p:sp>
        <p:nvSpPr>
          <p:cNvPr id="4" name="Title 3">
            <a:extLst>
              <a:ext uri="{FF2B5EF4-FFF2-40B4-BE49-F238E27FC236}">
                <a16:creationId xmlns:a16="http://schemas.microsoft.com/office/drawing/2014/main" id="{43C038C3-6DC8-4755-8BCF-D42E6E246D1D}"/>
              </a:ext>
            </a:extLst>
          </p:cNvPr>
          <p:cNvSpPr>
            <a:spLocks noGrp="1"/>
          </p:cNvSpPr>
          <p:nvPr>
            <p:ph type="title"/>
          </p:nvPr>
        </p:nvSpPr>
        <p:spPr/>
        <p:txBody>
          <a:bodyPr/>
          <a:lstStyle/>
          <a:p>
            <a:pPr lvl="0" algn="ctr"/>
            <a:r>
              <a:rPr lang="en-US" dirty="0"/>
              <a:t>HYDROLOGIC STUDIES</a:t>
            </a:r>
          </a:p>
        </p:txBody>
      </p:sp>
      <p:sp>
        <p:nvSpPr>
          <p:cNvPr id="2" name="Content Placeholder 1">
            <a:extLst>
              <a:ext uri="{FF2B5EF4-FFF2-40B4-BE49-F238E27FC236}">
                <a16:creationId xmlns:a16="http://schemas.microsoft.com/office/drawing/2014/main" id="{96B57214-531D-48D5-BCA5-BA2AED928079}"/>
              </a:ext>
            </a:extLst>
          </p:cNvPr>
          <p:cNvSpPr>
            <a:spLocks noGrp="1"/>
          </p:cNvSpPr>
          <p:nvPr>
            <p:ph idx="1"/>
          </p:nvPr>
        </p:nvSpPr>
        <p:spPr>
          <a:xfrm>
            <a:off x="557348" y="1843913"/>
            <a:ext cx="5538652" cy="4543824"/>
          </a:xfrm>
        </p:spPr>
        <p:txBody>
          <a:bodyPr>
            <a:normAutofit lnSpcReduction="10000"/>
          </a:bodyPr>
          <a:lstStyle/>
          <a:p>
            <a:pPr marL="0" indent="0">
              <a:buNone/>
            </a:pPr>
            <a:r>
              <a:rPr lang="en-US" sz="3200" dirty="0"/>
              <a:t>Methodology</a:t>
            </a:r>
          </a:p>
          <a:p>
            <a:pPr lvl="1"/>
            <a:r>
              <a:rPr lang="en-US" sz="2800" dirty="0"/>
              <a:t>Topographic Study &amp; Survey Works</a:t>
            </a:r>
          </a:p>
          <a:p>
            <a:pPr lvl="1"/>
            <a:r>
              <a:rPr lang="en-US" sz="2800" dirty="0"/>
              <a:t>Geological Study &amp; Land Use Maps</a:t>
            </a:r>
          </a:p>
          <a:p>
            <a:pPr lvl="1"/>
            <a:r>
              <a:rPr lang="en-US" sz="2800" dirty="0"/>
              <a:t>Metrological Study &amp; Rainfall Data Analysis</a:t>
            </a:r>
          </a:p>
          <a:p>
            <a:pPr lvl="1"/>
            <a:r>
              <a:rPr lang="en-US" sz="2800" dirty="0"/>
              <a:t>Morphological Study</a:t>
            </a:r>
          </a:p>
          <a:p>
            <a:pPr lvl="1"/>
            <a:r>
              <a:rPr lang="en-US" sz="2800" dirty="0"/>
              <a:t>Hydrological Modeling</a:t>
            </a:r>
          </a:p>
        </p:txBody>
      </p:sp>
      <p:pic>
        <p:nvPicPr>
          <p:cNvPr id="5" name="Picture 4">
            <a:extLst>
              <a:ext uri="{FF2B5EF4-FFF2-40B4-BE49-F238E27FC236}">
                <a16:creationId xmlns:a16="http://schemas.microsoft.com/office/drawing/2014/main" id="{C3EB458E-B7F4-42E1-AC4C-61C8B202E4AA}"/>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6096000" y="2055222"/>
            <a:ext cx="5338445" cy="3773805"/>
          </a:xfrm>
          <a:prstGeom prst="rect">
            <a:avLst/>
          </a:prstGeom>
          <a:noFill/>
          <a:ln w="19050">
            <a:solidFill>
              <a:schemeClr val="tx1"/>
            </a:solidFill>
          </a:ln>
        </p:spPr>
      </p:pic>
      <p:sp>
        <p:nvSpPr>
          <p:cNvPr id="6" name="Rectangle 5">
            <a:extLst>
              <a:ext uri="{FF2B5EF4-FFF2-40B4-BE49-F238E27FC236}">
                <a16:creationId xmlns:a16="http://schemas.microsoft.com/office/drawing/2014/main" id="{601DB577-4BDB-4F52-9F54-E94885AB23D7}"/>
              </a:ext>
            </a:extLst>
          </p:cNvPr>
          <p:cNvSpPr/>
          <p:nvPr/>
        </p:nvSpPr>
        <p:spPr>
          <a:xfrm>
            <a:off x="10405216" y="2728086"/>
            <a:ext cx="619125" cy="66675"/>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6F1091F-7C7F-471B-A602-178BCC58550B}"/>
              </a:ext>
            </a:extLst>
          </p:cNvPr>
          <p:cNvPicPr/>
          <p:nvPr/>
        </p:nvPicPr>
        <p:blipFill>
          <a:blip r:embed="rId4" cstate="print">
            <a:extLst>
              <a:ext uri="{28A0092B-C50C-407E-A947-70E740481C1C}">
                <a14:useLocalDpi xmlns:a14="http://schemas.microsoft.com/office/drawing/2010/main" val="0"/>
              </a:ext>
            </a:extLst>
          </a:blip>
          <a:stretch>
            <a:fillRect/>
          </a:stretch>
        </p:blipFill>
        <p:spPr bwMode="auto">
          <a:xfrm>
            <a:off x="6096000" y="2065315"/>
            <a:ext cx="5338445" cy="3773805"/>
          </a:xfrm>
          <a:prstGeom prst="rect">
            <a:avLst/>
          </a:prstGeom>
          <a:noFill/>
          <a:ln w="19050">
            <a:solidFill>
              <a:schemeClr val="tx1"/>
            </a:solidFill>
          </a:ln>
        </p:spPr>
      </p:pic>
      <p:sp>
        <p:nvSpPr>
          <p:cNvPr id="10" name="Rectangle 9">
            <a:extLst>
              <a:ext uri="{FF2B5EF4-FFF2-40B4-BE49-F238E27FC236}">
                <a16:creationId xmlns:a16="http://schemas.microsoft.com/office/drawing/2014/main" id="{EB1B0249-3CC5-4AA7-9CF1-C1E2E9402272}"/>
              </a:ext>
            </a:extLst>
          </p:cNvPr>
          <p:cNvSpPr/>
          <p:nvPr/>
        </p:nvSpPr>
        <p:spPr>
          <a:xfrm>
            <a:off x="10573201" y="5495100"/>
            <a:ext cx="409575" cy="47761"/>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16EE7F78-D8D8-4060-B069-E3B8E0D52687}"/>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5146" y="1941943"/>
            <a:ext cx="5731510" cy="4020548"/>
          </a:xfrm>
          <a:prstGeom prst="rect">
            <a:avLst/>
          </a:prstGeom>
          <a:noFill/>
          <a:ln>
            <a:noFill/>
          </a:ln>
        </p:spPr>
      </p:pic>
      <p:pic>
        <p:nvPicPr>
          <p:cNvPr id="12" name="Picture 11">
            <a:extLst>
              <a:ext uri="{FF2B5EF4-FFF2-40B4-BE49-F238E27FC236}">
                <a16:creationId xmlns:a16="http://schemas.microsoft.com/office/drawing/2014/main" id="{1CE844A6-C6B9-406A-9814-BA3418A1FC17}"/>
              </a:ext>
            </a:extLst>
          </p:cNvPr>
          <p:cNvPicPr/>
          <p:nvPr/>
        </p:nvPicPr>
        <p:blipFill>
          <a:blip r:embed="rId6" cstate="print">
            <a:extLst>
              <a:ext uri="{28A0092B-C50C-407E-A947-70E740481C1C}">
                <a14:useLocalDpi xmlns:a14="http://schemas.microsoft.com/office/drawing/2010/main" val="0"/>
              </a:ext>
            </a:extLst>
          </a:blip>
          <a:stretch>
            <a:fillRect/>
          </a:stretch>
        </p:blipFill>
        <p:spPr bwMode="auto">
          <a:xfrm>
            <a:off x="5981147" y="2065315"/>
            <a:ext cx="5659507" cy="3631611"/>
          </a:xfrm>
          <a:prstGeom prst="rect">
            <a:avLst/>
          </a:prstGeom>
          <a:noFill/>
          <a:ln w="1905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id="{CAB46AEF-66B8-4165-BD18-EC8075BA5FE0}"/>
              </a:ext>
            </a:extLst>
          </p:cNvPr>
          <p:cNvPicPr/>
          <p:nvPr/>
        </p:nvPicPr>
        <p:blipFill>
          <a:blip r:embed="rId7" cstate="print">
            <a:extLst>
              <a:ext uri="{28A0092B-C50C-407E-A947-70E740481C1C}">
                <a14:useLocalDpi xmlns:a14="http://schemas.microsoft.com/office/drawing/2010/main" val="0"/>
              </a:ext>
            </a:extLst>
          </a:blip>
          <a:stretch>
            <a:fillRect/>
          </a:stretch>
        </p:blipFill>
        <p:spPr bwMode="auto">
          <a:xfrm>
            <a:off x="5857006" y="1848784"/>
            <a:ext cx="5907788" cy="4478151"/>
          </a:xfrm>
          <a:prstGeom prst="rect">
            <a:avLst/>
          </a:prstGeom>
          <a:noFill/>
          <a:ln w="19050">
            <a:solidFill>
              <a:schemeClr val="tx1"/>
            </a:solidFill>
          </a:ln>
        </p:spPr>
      </p:pic>
    </p:spTree>
    <p:extLst>
      <p:ext uri="{BB962C8B-B14F-4D97-AF65-F5344CB8AC3E}">
        <p14:creationId xmlns:p14="http://schemas.microsoft.com/office/powerpoint/2010/main" val="1824710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4000"/>
                                        <p:tgtEl>
                                          <p:spTgt spid="2">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par>
                          <p:cTn id="18" fill="hold">
                            <p:stCondLst>
                              <p:cond delay="5000"/>
                            </p:stCondLst>
                            <p:childTnLst>
                              <p:par>
                                <p:cTn id="19" presetID="10" presetClass="entr" presetSubtype="0" fill="hold" grpId="0" nodeType="after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4000"/>
                                        <p:tgtEl>
                                          <p:spTgt spid="2">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0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000"/>
                                        <p:tgtEl>
                                          <p:spTgt spid="10"/>
                                        </p:tgtEl>
                                      </p:cBhvr>
                                    </p:animEffect>
                                  </p:childTnLst>
                                </p:cTn>
                              </p:par>
                            </p:childTnLst>
                          </p:cTn>
                        </p:par>
                        <p:par>
                          <p:cTn id="28" fill="hold">
                            <p:stCondLst>
                              <p:cond delay="9000"/>
                            </p:stCondLst>
                            <p:childTnLst>
                              <p:par>
                                <p:cTn id="29" presetID="10" presetClass="entr" presetSubtype="0" fill="hold" grpId="0" nodeType="after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Effect transition="in" filter="fade">
                                      <p:cBhvr>
                                        <p:cTn id="31" dur="4000"/>
                                        <p:tgtEl>
                                          <p:spTgt spid="2">
                                            <p:txEl>
                                              <p:pRg st="3" end="3"/>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2000"/>
                                        <p:tgtEl>
                                          <p:spTgt spid="11"/>
                                        </p:tgtEl>
                                      </p:cBhvr>
                                    </p:animEffect>
                                  </p:childTnLst>
                                </p:cTn>
                              </p:par>
                            </p:childTnLst>
                          </p:cTn>
                        </p:par>
                        <p:par>
                          <p:cTn id="35" fill="hold">
                            <p:stCondLst>
                              <p:cond delay="13000"/>
                            </p:stCondLst>
                            <p:childTnLst>
                              <p:par>
                                <p:cTn id="36" presetID="10" presetClass="entr" presetSubtype="0" fill="hold" grpId="0" nodeType="afterEffect">
                                  <p:stCondLst>
                                    <p:cond delay="0"/>
                                  </p:stCondLst>
                                  <p:childTnLst>
                                    <p:set>
                                      <p:cBhvr>
                                        <p:cTn id="37" dur="1" fill="hold">
                                          <p:stCondLst>
                                            <p:cond delay="0"/>
                                          </p:stCondLst>
                                        </p:cTn>
                                        <p:tgtEl>
                                          <p:spTgt spid="2">
                                            <p:txEl>
                                              <p:pRg st="4" end="4"/>
                                            </p:txEl>
                                          </p:spTgt>
                                        </p:tgtEl>
                                        <p:attrNameLst>
                                          <p:attrName>style.visibility</p:attrName>
                                        </p:attrNameLst>
                                      </p:cBhvr>
                                      <p:to>
                                        <p:strVal val="visible"/>
                                      </p:to>
                                    </p:set>
                                    <p:animEffect transition="in" filter="fade">
                                      <p:cBhvr>
                                        <p:cTn id="38" dur="4000"/>
                                        <p:tgtEl>
                                          <p:spTgt spid="2">
                                            <p:txEl>
                                              <p:pRg st="4" end="4"/>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2000"/>
                                        <p:tgtEl>
                                          <p:spTgt spid="12"/>
                                        </p:tgtEl>
                                      </p:cBhvr>
                                    </p:animEffect>
                                  </p:childTnLst>
                                </p:cTn>
                              </p:par>
                            </p:childTnLst>
                          </p:cTn>
                        </p:par>
                        <p:par>
                          <p:cTn id="42" fill="hold">
                            <p:stCondLst>
                              <p:cond delay="17000"/>
                            </p:stCondLst>
                            <p:childTnLst>
                              <p:par>
                                <p:cTn id="43" presetID="10" presetClass="entr" presetSubtype="0" fill="hold" grpId="0" nodeType="afterEffect">
                                  <p:stCondLst>
                                    <p:cond delay="0"/>
                                  </p:stCondLst>
                                  <p:childTnLst>
                                    <p:set>
                                      <p:cBhvr>
                                        <p:cTn id="44" dur="1" fill="hold">
                                          <p:stCondLst>
                                            <p:cond delay="0"/>
                                          </p:stCondLst>
                                        </p:cTn>
                                        <p:tgtEl>
                                          <p:spTgt spid="2">
                                            <p:txEl>
                                              <p:pRg st="5" end="5"/>
                                            </p:txEl>
                                          </p:spTgt>
                                        </p:tgtEl>
                                        <p:attrNameLst>
                                          <p:attrName>style.visibility</p:attrName>
                                        </p:attrNameLst>
                                      </p:cBhvr>
                                      <p:to>
                                        <p:strVal val="visible"/>
                                      </p:to>
                                    </p:set>
                                    <p:animEffect transition="in" filter="fade">
                                      <p:cBhvr>
                                        <p:cTn id="45" dur="4000"/>
                                        <p:tgtEl>
                                          <p:spTgt spid="2">
                                            <p:txEl>
                                              <p:pRg st="5" end="5"/>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6"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9A45AE3-209F-4343-B3BE-6142D1B1041C}"/>
              </a:ext>
            </a:extLst>
          </p:cNvPr>
          <p:cNvSpPr>
            <a:spLocks noGrp="1"/>
          </p:cNvSpPr>
          <p:nvPr>
            <p:ph type="sldNum" sz="quarter" idx="12"/>
          </p:nvPr>
        </p:nvSpPr>
        <p:spPr/>
        <p:txBody>
          <a:bodyPr/>
          <a:lstStyle/>
          <a:p>
            <a:fld id="{D57F1E4F-1CFF-5643-939E-02111984F565}" type="slidenum">
              <a:rPr lang="en-US" smtClean="0"/>
              <a:t>5</a:t>
            </a:fld>
            <a:endParaRPr lang="en-US" dirty="0"/>
          </a:p>
        </p:txBody>
      </p:sp>
      <p:sp>
        <p:nvSpPr>
          <p:cNvPr id="4" name="Title 3">
            <a:extLst>
              <a:ext uri="{FF2B5EF4-FFF2-40B4-BE49-F238E27FC236}">
                <a16:creationId xmlns:a16="http://schemas.microsoft.com/office/drawing/2014/main" id="{43C038C3-6DC8-4755-8BCF-D42E6E246D1D}"/>
              </a:ext>
            </a:extLst>
          </p:cNvPr>
          <p:cNvSpPr>
            <a:spLocks noGrp="1"/>
          </p:cNvSpPr>
          <p:nvPr>
            <p:ph type="title"/>
          </p:nvPr>
        </p:nvSpPr>
        <p:spPr/>
        <p:txBody>
          <a:bodyPr/>
          <a:lstStyle/>
          <a:p>
            <a:pPr lvl="0" algn="ctr"/>
            <a:r>
              <a:rPr lang="en-US" dirty="0"/>
              <a:t>HYDROLOGIC STUDIES</a:t>
            </a:r>
          </a:p>
        </p:txBody>
      </p:sp>
      <p:sp>
        <p:nvSpPr>
          <p:cNvPr id="2" name="Content Placeholder 1">
            <a:extLst>
              <a:ext uri="{FF2B5EF4-FFF2-40B4-BE49-F238E27FC236}">
                <a16:creationId xmlns:a16="http://schemas.microsoft.com/office/drawing/2014/main" id="{96B57214-531D-48D5-BCA5-BA2AED928079}"/>
              </a:ext>
            </a:extLst>
          </p:cNvPr>
          <p:cNvSpPr>
            <a:spLocks noGrp="1"/>
          </p:cNvSpPr>
          <p:nvPr>
            <p:ph idx="1"/>
          </p:nvPr>
        </p:nvSpPr>
        <p:spPr>
          <a:xfrm>
            <a:off x="259076" y="1848378"/>
            <a:ext cx="4273390" cy="2504551"/>
          </a:xfrm>
        </p:spPr>
        <p:txBody>
          <a:bodyPr>
            <a:normAutofit/>
          </a:bodyPr>
          <a:lstStyle/>
          <a:p>
            <a:pPr lvl="1">
              <a:lnSpc>
                <a:spcPct val="150000"/>
              </a:lnSpc>
            </a:pPr>
            <a:r>
              <a:rPr lang="en-US" sz="2800" dirty="0"/>
              <a:t>Alternative Solutions</a:t>
            </a:r>
          </a:p>
          <a:p>
            <a:pPr lvl="1">
              <a:lnSpc>
                <a:spcPct val="150000"/>
              </a:lnSpc>
            </a:pPr>
            <a:r>
              <a:rPr lang="en-US" sz="2800" dirty="0"/>
              <a:t>Models</a:t>
            </a:r>
          </a:p>
          <a:p>
            <a:pPr lvl="1">
              <a:lnSpc>
                <a:spcPct val="150000"/>
              </a:lnSpc>
            </a:pPr>
            <a:r>
              <a:rPr lang="en-US" sz="2800" dirty="0"/>
              <a:t>Recommendations</a:t>
            </a:r>
          </a:p>
          <a:p>
            <a:endParaRPr lang="en-US" sz="3200" dirty="0"/>
          </a:p>
        </p:txBody>
      </p:sp>
      <p:pic>
        <p:nvPicPr>
          <p:cNvPr id="5" name="Picture 4">
            <a:extLst>
              <a:ext uri="{FF2B5EF4-FFF2-40B4-BE49-F238E27FC236}">
                <a16:creationId xmlns:a16="http://schemas.microsoft.com/office/drawing/2014/main" id="{BC48BF23-3ABA-42C6-B8F8-AF88AD313C8D}"/>
              </a:ext>
            </a:extLst>
          </p:cNvPr>
          <p:cNvPicPr>
            <a:picLocks noChangeAspect="1"/>
          </p:cNvPicPr>
          <p:nvPr/>
        </p:nvPicPr>
        <p:blipFill>
          <a:blip r:embed="rId3"/>
          <a:stretch>
            <a:fillRect/>
          </a:stretch>
        </p:blipFill>
        <p:spPr>
          <a:xfrm>
            <a:off x="7060657" y="1377108"/>
            <a:ext cx="4787983" cy="3529732"/>
          </a:xfrm>
          <a:prstGeom prst="rect">
            <a:avLst/>
          </a:prstGeom>
        </p:spPr>
      </p:pic>
      <p:sp>
        <p:nvSpPr>
          <p:cNvPr id="6" name="Rectangle 5">
            <a:extLst>
              <a:ext uri="{FF2B5EF4-FFF2-40B4-BE49-F238E27FC236}">
                <a16:creationId xmlns:a16="http://schemas.microsoft.com/office/drawing/2014/main" id="{F1B699EF-0DEC-4176-A536-3BDEA22F73B5}"/>
              </a:ext>
            </a:extLst>
          </p:cNvPr>
          <p:cNvSpPr/>
          <p:nvPr/>
        </p:nvSpPr>
        <p:spPr>
          <a:xfrm>
            <a:off x="7197683" y="4352929"/>
            <a:ext cx="946811" cy="53472"/>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3B76B7C-55BE-48E5-8CD3-CD9D0EE1C449}"/>
              </a:ext>
            </a:extLst>
          </p:cNvPr>
          <p:cNvSpPr/>
          <p:nvPr/>
        </p:nvSpPr>
        <p:spPr>
          <a:xfrm>
            <a:off x="7197683" y="4471990"/>
            <a:ext cx="946811" cy="53472"/>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B85B6FB-2F65-4F49-B038-536B68A935AF}"/>
              </a:ext>
            </a:extLst>
          </p:cNvPr>
          <p:cNvSpPr/>
          <p:nvPr/>
        </p:nvSpPr>
        <p:spPr>
          <a:xfrm>
            <a:off x="7197683" y="4602283"/>
            <a:ext cx="946811" cy="53472"/>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F6DCF0E-B24D-4458-B837-F2FBC06AC798}"/>
              </a:ext>
            </a:extLst>
          </p:cNvPr>
          <p:cNvPicPr/>
          <p:nvPr/>
        </p:nvPicPr>
        <p:blipFill>
          <a:blip r:embed="rId4">
            <a:extLst>
              <a:ext uri="{28A0092B-C50C-407E-A947-70E740481C1C}">
                <a14:useLocalDpi xmlns:a14="http://schemas.microsoft.com/office/drawing/2010/main" val="0"/>
              </a:ext>
            </a:extLst>
          </a:blip>
          <a:stretch>
            <a:fillRect/>
          </a:stretch>
        </p:blipFill>
        <p:spPr bwMode="auto">
          <a:xfrm>
            <a:off x="5938813" y="1703965"/>
            <a:ext cx="5701793" cy="3179652"/>
          </a:xfrm>
          <a:prstGeom prst="rect">
            <a:avLst/>
          </a:prstGeom>
          <a:noFill/>
          <a:ln w="19050">
            <a:solidFill>
              <a:schemeClr val="tx1"/>
            </a:solidFill>
          </a:ln>
        </p:spPr>
      </p:pic>
      <p:pic>
        <p:nvPicPr>
          <p:cNvPr id="10" name="Picture 9">
            <a:extLst>
              <a:ext uri="{FF2B5EF4-FFF2-40B4-BE49-F238E27FC236}">
                <a16:creationId xmlns:a16="http://schemas.microsoft.com/office/drawing/2014/main" id="{46DA3C79-C50D-40F0-ADF0-5FF83B73A286}"/>
              </a:ext>
            </a:extLst>
          </p:cNvPr>
          <p:cNvPicPr/>
          <p:nvPr/>
        </p:nvPicPr>
        <p:blipFill>
          <a:blip r:embed="rId5">
            <a:extLst>
              <a:ext uri="{28A0092B-C50C-407E-A947-70E740481C1C}">
                <a14:useLocalDpi xmlns:a14="http://schemas.microsoft.com/office/drawing/2010/main" val="0"/>
              </a:ext>
            </a:extLst>
          </a:blip>
          <a:stretch>
            <a:fillRect/>
          </a:stretch>
        </p:blipFill>
        <p:spPr bwMode="auto">
          <a:xfrm>
            <a:off x="6000448" y="2005943"/>
            <a:ext cx="5473193" cy="3323842"/>
          </a:xfrm>
          <a:prstGeom prst="rect">
            <a:avLst/>
          </a:prstGeom>
          <a:noFill/>
          <a:ln w="19050">
            <a:solidFill>
              <a:schemeClr val="tx1"/>
            </a:solidFill>
          </a:ln>
        </p:spPr>
      </p:pic>
      <p:pic>
        <p:nvPicPr>
          <p:cNvPr id="11" name="Picture 10">
            <a:extLst>
              <a:ext uri="{FF2B5EF4-FFF2-40B4-BE49-F238E27FC236}">
                <a16:creationId xmlns:a16="http://schemas.microsoft.com/office/drawing/2014/main" id="{C43E8299-3D12-4610-B0BD-FF38C6AD26CB}"/>
              </a:ext>
            </a:extLst>
          </p:cNvPr>
          <p:cNvPicPr>
            <a:picLocks noChangeAspect="1"/>
          </p:cNvPicPr>
          <p:nvPr/>
        </p:nvPicPr>
        <p:blipFill>
          <a:blip r:embed="rId6"/>
          <a:stretch>
            <a:fillRect/>
          </a:stretch>
        </p:blipFill>
        <p:spPr>
          <a:xfrm>
            <a:off x="5664356" y="2436013"/>
            <a:ext cx="5417144" cy="3569379"/>
          </a:xfrm>
          <a:prstGeom prst="rect">
            <a:avLst/>
          </a:prstGeom>
        </p:spPr>
      </p:pic>
      <p:pic>
        <p:nvPicPr>
          <p:cNvPr id="12" name="Picture 11">
            <a:extLst>
              <a:ext uri="{FF2B5EF4-FFF2-40B4-BE49-F238E27FC236}">
                <a16:creationId xmlns:a16="http://schemas.microsoft.com/office/drawing/2014/main" id="{5D45AA55-C696-4050-A4A2-CE048A77DC8E}"/>
              </a:ext>
            </a:extLst>
          </p:cNvPr>
          <p:cNvPicPr>
            <a:picLocks noChangeAspect="1"/>
          </p:cNvPicPr>
          <p:nvPr/>
        </p:nvPicPr>
        <p:blipFill>
          <a:blip r:embed="rId7"/>
          <a:stretch>
            <a:fillRect/>
          </a:stretch>
        </p:blipFill>
        <p:spPr>
          <a:xfrm>
            <a:off x="5456322" y="2723336"/>
            <a:ext cx="5220670" cy="3460343"/>
          </a:xfrm>
          <a:prstGeom prst="rect">
            <a:avLst/>
          </a:prstGeom>
        </p:spPr>
      </p:pic>
      <p:pic>
        <p:nvPicPr>
          <p:cNvPr id="13" name="Picture 12">
            <a:extLst>
              <a:ext uri="{FF2B5EF4-FFF2-40B4-BE49-F238E27FC236}">
                <a16:creationId xmlns:a16="http://schemas.microsoft.com/office/drawing/2014/main" id="{AD2EF3C1-E915-4533-A9FF-BB300C565880}"/>
              </a:ext>
            </a:extLst>
          </p:cNvPr>
          <p:cNvPicPr/>
          <p:nvPr/>
        </p:nvPicPr>
        <p:blipFill>
          <a:blip r:embed="rId8">
            <a:extLst>
              <a:ext uri="{28A0092B-C50C-407E-A947-70E740481C1C}">
                <a14:useLocalDpi xmlns:a14="http://schemas.microsoft.com/office/drawing/2010/main" val="0"/>
              </a:ext>
            </a:extLst>
          </a:blip>
          <a:stretch>
            <a:fillRect/>
          </a:stretch>
        </p:blipFill>
        <p:spPr bwMode="auto">
          <a:xfrm>
            <a:off x="4740500" y="2955516"/>
            <a:ext cx="5245857" cy="3460343"/>
          </a:xfrm>
          <a:prstGeom prst="rect">
            <a:avLst/>
          </a:prstGeom>
          <a:noFill/>
          <a:ln w="19050">
            <a:solidFill>
              <a:schemeClr val="tx1"/>
            </a:solidFill>
          </a:ln>
        </p:spPr>
      </p:pic>
    </p:spTree>
    <p:extLst>
      <p:ext uri="{BB962C8B-B14F-4D97-AF65-F5344CB8AC3E}">
        <p14:creationId xmlns:p14="http://schemas.microsoft.com/office/powerpoint/2010/main" val="1494537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30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3000"/>
                                        <p:tgtEl>
                                          <p:spTgt spid="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3000"/>
                                        <p:tgtEl>
                                          <p:spTgt spid="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0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000"/>
                                        <p:tgtEl>
                                          <p:spTgt spid="8"/>
                                        </p:tgtEl>
                                      </p:cBhvr>
                                    </p:animEffect>
                                  </p:childTnLst>
                                </p:cTn>
                              </p:par>
                            </p:childTnLst>
                          </p:cTn>
                        </p:par>
                        <p:par>
                          <p:cTn id="26" fill="hold">
                            <p:stCondLst>
                              <p:cond delay="3000"/>
                            </p:stCondLst>
                            <p:childTnLst>
                              <p:par>
                                <p:cTn id="27" presetID="10" presetClass="entr" presetSubtype="0" fill="hold" nodeType="afterEffect">
                                  <p:stCondLst>
                                    <p:cond delay="200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2000"/>
                                        <p:tgtEl>
                                          <p:spTgt spid="9"/>
                                        </p:tgtEl>
                                      </p:cBhvr>
                                    </p:animEffect>
                                  </p:childTnLst>
                                </p:cTn>
                              </p:par>
                            </p:childTnLst>
                          </p:cTn>
                        </p:par>
                        <p:par>
                          <p:cTn id="30" fill="hold">
                            <p:stCondLst>
                              <p:cond delay="7000"/>
                            </p:stCondLst>
                            <p:childTnLst>
                              <p:par>
                                <p:cTn id="31" presetID="10" presetClass="entr" presetSubtype="0" fill="hold" nodeType="afterEffect">
                                  <p:stCondLst>
                                    <p:cond delay="200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2000"/>
                                        <p:tgtEl>
                                          <p:spTgt spid="10"/>
                                        </p:tgtEl>
                                      </p:cBhvr>
                                    </p:animEffect>
                                  </p:childTnLst>
                                </p:cTn>
                              </p:par>
                            </p:childTnLst>
                          </p:cTn>
                        </p:par>
                        <p:par>
                          <p:cTn id="34" fill="hold">
                            <p:stCondLst>
                              <p:cond delay="11000"/>
                            </p:stCondLst>
                            <p:childTnLst>
                              <p:par>
                                <p:cTn id="35" presetID="10" presetClass="entr" presetSubtype="0" fill="hold" nodeType="afterEffect">
                                  <p:stCondLst>
                                    <p:cond delay="200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2000"/>
                                        <p:tgtEl>
                                          <p:spTgt spid="11"/>
                                        </p:tgtEl>
                                      </p:cBhvr>
                                    </p:animEffect>
                                  </p:childTnLst>
                                </p:cTn>
                              </p:par>
                            </p:childTnLst>
                          </p:cTn>
                        </p:par>
                        <p:par>
                          <p:cTn id="38" fill="hold">
                            <p:stCondLst>
                              <p:cond delay="15000"/>
                            </p:stCondLst>
                            <p:childTnLst>
                              <p:par>
                                <p:cTn id="39" presetID="10" presetClass="entr" presetSubtype="0" fill="hold" nodeType="afterEffect">
                                  <p:stCondLst>
                                    <p:cond delay="200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2000"/>
                                        <p:tgtEl>
                                          <p:spTgt spid="12"/>
                                        </p:tgtEl>
                                      </p:cBhvr>
                                    </p:animEffect>
                                  </p:childTnLst>
                                </p:cTn>
                              </p:par>
                            </p:childTnLst>
                          </p:cTn>
                        </p:par>
                        <p:par>
                          <p:cTn id="42" fill="hold">
                            <p:stCondLst>
                              <p:cond delay="19000"/>
                            </p:stCondLst>
                            <p:childTnLst>
                              <p:par>
                                <p:cTn id="43" presetID="10" presetClass="entr" presetSubtype="0" fill="hold" nodeType="afterEffect">
                                  <p:stCondLst>
                                    <p:cond delay="200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9A45AE3-209F-4343-B3BE-6142D1B1041C}"/>
              </a:ext>
            </a:extLst>
          </p:cNvPr>
          <p:cNvSpPr>
            <a:spLocks noGrp="1"/>
          </p:cNvSpPr>
          <p:nvPr>
            <p:ph type="sldNum" sz="quarter" idx="12"/>
          </p:nvPr>
        </p:nvSpPr>
        <p:spPr/>
        <p:txBody>
          <a:bodyPr/>
          <a:lstStyle/>
          <a:p>
            <a:fld id="{D57F1E4F-1CFF-5643-939E-02111984F565}" type="slidenum">
              <a:rPr lang="en-US" smtClean="0"/>
              <a:t>6</a:t>
            </a:fld>
            <a:endParaRPr lang="en-US" dirty="0"/>
          </a:p>
        </p:txBody>
      </p:sp>
      <p:sp>
        <p:nvSpPr>
          <p:cNvPr id="4" name="Title 3">
            <a:extLst>
              <a:ext uri="{FF2B5EF4-FFF2-40B4-BE49-F238E27FC236}">
                <a16:creationId xmlns:a16="http://schemas.microsoft.com/office/drawing/2014/main" id="{43C038C3-6DC8-4755-8BCF-D42E6E246D1D}"/>
              </a:ext>
            </a:extLst>
          </p:cNvPr>
          <p:cNvSpPr>
            <a:spLocks noGrp="1"/>
          </p:cNvSpPr>
          <p:nvPr>
            <p:ph type="title"/>
          </p:nvPr>
        </p:nvSpPr>
        <p:spPr/>
        <p:txBody>
          <a:bodyPr/>
          <a:lstStyle/>
          <a:p>
            <a:pPr lvl="0" algn="ctr"/>
            <a:r>
              <a:rPr lang="en-US" dirty="0"/>
              <a:t>HYDROGEOLOGIC STUDIES</a:t>
            </a:r>
          </a:p>
        </p:txBody>
      </p:sp>
      <p:sp>
        <p:nvSpPr>
          <p:cNvPr id="2" name="Content Placeholder 1">
            <a:extLst>
              <a:ext uri="{FF2B5EF4-FFF2-40B4-BE49-F238E27FC236}">
                <a16:creationId xmlns:a16="http://schemas.microsoft.com/office/drawing/2014/main" id="{96B57214-531D-48D5-BCA5-BA2AED928079}"/>
              </a:ext>
            </a:extLst>
          </p:cNvPr>
          <p:cNvSpPr>
            <a:spLocks noGrp="1"/>
          </p:cNvSpPr>
          <p:nvPr>
            <p:ph idx="1"/>
          </p:nvPr>
        </p:nvSpPr>
        <p:spPr>
          <a:xfrm>
            <a:off x="332510" y="1679086"/>
            <a:ext cx="5763492" cy="4569313"/>
          </a:xfrm>
        </p:spPr>
        <p:txBody>
          <a:bodyPr>
            <a:normAutofit/>
          </a:bodyPr>
          <a:lstStyle/>
          <a:p>
            <a:pPr marL="0" indent="0">
              <a:buNone/>
            </a:pPr>
            <a:r>
              <a:rPr lang="en-US" sz="2800" dirty="0"/>
              <a:t>Methodology</a:t>
            </a:r>
          </a:p>
          <a:p>
            <a:pPr lvl="1"/>
            <a:r>
              <a:rPr lang="en-US" sz="2400" dirty="0"/>
              <a:t>Identify &amp; analyze topography </a:t>
            </a:r>
          </a:p>
          <a:p>
            <a:pPr lvl="1"/>
            <a:r>
              <a:rPr lang="en-US" sz="2400" dirty="0"/>
              <a:t>Identify &amp; analyze project area geology</a:t>
            </a:r>
          </a:p>
          <a:p>
            <a:pPr lvl="1"/>
            <a:r>
              <a:rPr lang="en-US" sz="2400" dirty="0"/>
              <a:t>Produce conceptual model</a:t>
            </a:r>
          </a:p>
          <a:p>
            <a:pPr lvl="1"/>
            <a:r>
              <a:rPr lang="en-US" sz="2400" dirty="0"/>
              <a:t>Produce groundwater numerical model</a:t>
            </a:r>
          </a:p>
          <a:p>
            <a:pPr lvl="1"/>
            <a:r>
              <a:rPr lang="en-US" sz="2400" dirty="0"/>
              <a:t>Adjust calibration</a:t>
            </a:r>
          </a:p>
          <a:p>
            <a:pPr lvl="1"/>
            <a:r>
              <a:rPr lang="en-US" sz="2400" dirty="0"/>
              <a:t>Represent groundwater movement resulting from implementation conditions.</a:t>
            </a:r>
          </a:p>
          <a:p>
            <a:endParaRPr lang="en-US" sz="2800" dirty="0"/>
          </a:p>
        </p:txBody>
      </p:sp>
      <p:pic>
        <p:nvPicPr>
          <p:cNvPr id="8" name="Picture 7">
            <a:extLst>
              <a:ext uri="{FF2B5EF4-FFF2-40B4-BE49-F238E27FC236}">
                <a16:creationId xmlns:a16="http://schemas.microsoft.com/office/drawing/2014/main" id="{3AC59FD0-4AE2-4C6F-9A65-882DBC5075C8}"/>
              </a:ext>
            </a:extLst>
          </p:cNvPr>
          <p:cNvPicPr/>
          <p:nvPr/>
        </p:nvPicPr>
        <p:blipFill rotWithShape="1">
          <a:blip r:embed="rId3"/>
          <a:srcRect b="5073"/>
          <a:stretch/>
        </p:blipFill>
        <p:spPr bwMode="auto">
          <a:xfrm>
            <a:off x="6086798" y="2186325"/>
            <a:ext cx="5943600" cy="3171825"/>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AF2C53DD-85E1-4E2C-AFAA-3BF2E43E2010}"/>
              </a:ext>
            </a:extLst>
          </p:cNvPr>
          <p:cNvPicPr/>
          <p:nvPr/>
        </p:nvPicPr>
        <p:blipFill rotWithShape="1">
          <a:blip r:embed="rId4">
            <a:extLst>
              <a:ext uri="{28A0092B-C50C-407E-A947-70E740481C1C}">
                <a14:useLocalDpi xmlns:a14="http://schemas.microsoft.com/office/drawing/2010/main" val="0"/>
              </a:ext>
            </a:extLst>
          </a:blip>
          <a:srcRect r="60045"/>
          <a:stretch/>
        </p:blipFill>
        <p:spPr bwMode="auto">
          <a:xfrm>
            <a:off x="7764740" y="1758654"/>
            <a:ext cx="2833370" cy="3981450"/>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1D86CD39-2655-42CE-86BC-24C9BE3CFA38}"/>
              </a:ext>
            </a:extLst>
          </p:cNvPr>
          <p:cNvPicPr/>
          <p:nvPr/>
        </p:nvPicPr>
        <p:blipFill>
          <a:blip r:embed="rId5">
            <a:extLst>
              <a:ext uri="{28A0092B-C50C-407E-A947-70E740481C1C}">
                <a14:useLocalDpi xmlns:a14="http://schemas.microsoft.com/office/drawing/2010/main" val="0"/>
              </a:ext>
            </a:extLst>
          </a:blip>
          <a:stretch>
            <a:fillRect/>
          </a:stretch>
        </p:blipFill>
        <p:spPr>
          <a:xfrm>
            <a:off x="6613796" y="2597430"/>
            <a:ext cx="4871720" cy="2734310"/>
          </a:xfrm>
          <a:prstGeom prst="rect">
            <a:avLst/>
          </a:prstGeom>
        </p:spPr>
      </p:pic>
      <p:pic>
        <p:nvPicPr>
          <p:cNvPr id="12" name="Picture 11">
            <a:extLst>
              <a:ext uri="{FF2B5EF4-FFF2-40B4-BE49-F238E27FC236}">
                <a16:creationId xmlns:a16="http://schemas.microsoft.com/office/drawing/2014/main" id="{61F19E53-7343-4805-B250-2FB0F7792121}"/>
              </a:ext>
            </a:extLst>
          </p:cNvPr>
          <p:cNvPicPr/>
          <p:nvPr/>
        </p:nvPicPr>
        <p:blipFill>
          <a:blip r:embed="rId6">
            <a:extLst>
              <a:ext uri="{28A0092B-C50C-407E-A947-70E740481C1C}">
                <a14:useLocalDpi xmlns:a14="http://schemas.microsoft.com/office/drawing/2010/main" val="0"/>
              </a:ext>
            </a:extLst>
          </a:blip>
          <a:stretch>
            <a:fillRect/>
          </a:stretch>
        </p:blipFill>
        <p:spPr>
          <a:xfrm>
            <a:off x="6600461" y="2561213"/>
            <a:ext cx="4885055" cy="2741930"/>
          </a:xfrm>
          <a:prstGeom prst="rect">
            <a:avLst/>
          </a:prstGeom>
        </p:spPr>
      </p:pic>
      <p:pic>
        <p:nvPicPr>
          <p:cNvPr id="13" name="Picture 12">
            <a:extLst>
              <a:ext uri="{FF2B5EF4-FFF2-40B4-BE49-F238E27FC236}">
                <a16:creationId xmlns:a16="http://schemas.microsoft.com/office/drawing/2014/main" id="{65D4E2F8-C926-4521-A37A-FAE026E29608}"/>
              </a:ext>
            </a:extLst>
          </p:cNvPr>
          <p:cNvPicPr/>
          <p:nvPr/>
        </p:nvPicPr>
        <p:blipFill>
          <a:blip r:embed="rId7">
            <a:extLst>
              <a:ext uri="{28A0092B-C50C-407E-A947-70E740481C1C}">
                <a14:useLocalDpi xmlns:a14="http://schemas.microsoft.com/office/drawing/2010/main" val="0"/>
              </a:ext>
            </a:extLst>
          </a:blip>
          <a:stretch>
            <a:fillRect/>
          </a:stretch>
        </p:blipFill>
        <p:spPr>
          <a:xfrm>
            <a:off x="6409378" y="1989220"/>
            <a:ext cx="5298440" cy="3566034"/>
          </a:xfrm>
          <a:prstGeom prst="rect">
            <a:avLst/>
          </a:prstGeom>
        </p:spPr>
      </p:pic>
    </p:spTree>
    <p:extLst>
      <p:ext uri="{BB962C8B-B14F-4D97-AF65-F5344CB8AC3E}">
        <p14:creationId xmlns:p14="http://schemas.microsoft.com/office/powerpoint/2010/main" val="181584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4000"/>
                                        <p:tgtEl>
                                          <p:spTgt spid="2">
                                            <p:txEl>
                                              <p:pRg st="1" end="1"/>
                                            </p:txEl>
                                          </p:spTgt>
                                        </p:tgtEl>
                                      </p:cBhvr>
                                    </p:animEffect>
                                  </p:childTnLst>
                                </p:cTn>
                              </p:par>
                            </p:childTnLst>
                          </p:cTn>
                        </p:par>
                        <p:par>
                          <p:cTn id="12" fill="hold">
                            <p:stCondLst>
                              <p:cond delay="5000"/>
                            </p:stCondLst>
                            <p:childTnLst>
                              <p:par>
                                <p:cTn id="13" presetID="10" presetClass="entr" presetSubtype="0" fill="hold" grpId="0"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4000"/>
                                        <p:tgtEl>
                                          <p:spTgt spid="2">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000"/>
                                        <p:tgtEl>
                                          <p:spTgt spid="8"/>
                                        </p:tgtEl>
                                      </p:cBhvr>
                                    </p:animEffect>
                                  </p:childTnLst>
                                </p:cTn>
                              </p:par>
                            </p:childTnLst>
                          </p:cTn>
                        </p:par>
                        <p:par>
                          <p:cTn id="19" fill="hold">
                            <p:stCondLst>
                              <p:cond delay="9000"/>
                            </p:stCondLst>
                            <p:childTnLst>
                              <p:par>
                                <p:cTn id="20" presetID="10" presetClass="entr" presetSubtype="0" fill="hold" grpId="0" nodeType="after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4000"/>
                                        <p:tgtEl>
                                          <p:spTgt spid="2">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000"/>
                                        <p:tgtEl>
                                          <p:spTgt spid="10"/>
                                        </p:tgtEl>
                                      </p:cBhvr>
                                    </p:animEffect>
                                  </p:childTnLst>
                                </p:cTn>
                              </p:par>
                            </p:childTnLst>
                          </p:cTn>
                        </p:par>
                        <p:par>
                          <p:cTn id="26" fill="hold">
                            <p:stCondLst>
                              <p:cond delay="13000"/>
                            </p:stCondLst>
                            <p:childTnLst>
                              <p:par>
                                <p:cTn id="27" presetID="10" presetClass="entr" presetSubtype="0" fill="hold" grpId="0" nodeType="after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Effect transition="in" filter="fade">
                                      <p:cBhvr>
                                        <p:cTn id="29" dur="4000"/>
                                        <p:tgtEl>
                                          <p:spTgt spid="2">
                                            <p:txEl>
                                              <p:pRg st="4" end="4"/>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2000"/>
                                        <p:tgtEl>
                                          <p:spTgt spid="11"/>
                                        </p:tgtEl>
                                      </p:cBhvr>
                                    </p:animEffect>
                                  </p:childTnLst>
                                </p:cTn>
                              </p:par>
                            </p:childTnLst>
                          </p:cTn>
                        </p:par>
                        <p:par>
                          <p:cTn id="33" fill="hold">
                            <p:stCondLst>
                              <p:cond delay="17000"/>
                            </p:stCondLst>
                            <p:childTnLst>
                              <p:par>
                                <p:cTn id="34" presetID="10" presetClass="entr" presetSubtype="0" fill="hold" grpId="0" nodeType="after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Effect transition="in" filter="fade">
                                      <p:cBhvr>
                                        <p:cTn id="36" dur="4000"/>
                                        <p:tgtEl>
                                          <p:spTgt spid="2">
                                            <p:txEl>
                                              <p:pRg st="5" end="5"/>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2000"/>
                                        <p:tgtEl>
                                          <p:spTgt spid="12"/>
                                        </p:tgtEl>
                                      </p:cBhvr>
                                    </p:animEffect>
                                  </p:childTnLst>
                                </p:cTn>
                              </p:par>
                            </p:childTnLst>
                          </p:cTn>
                        </p:par>
                        <p:par>
                          <p:cTn id="40" fill="hold">
                            <p:stCondLst>
                              <p:cond delay="21000"/>
                            </p:stCondLst>
                            <p:childTnLst>
                              <p:par>
                                <p:cTn id="41" presetID="10" presetClass="entr" presetSubtype="0" fill="hold" grpId="0" nodeType="after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Effect transition="in" filter="fade">
                                      <p:cBhvr>
                                        <p:cTn id="43" dur="4000"/>
                                        <p:tgtEl>
                                          <p:spTgt spid="2">
                                            <p:txEl>
                                              <p:pRg st="6" end="6"/>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9A45AE3-209F-4343-B3BE-6142D1B1041C}"/>
              </a:ext>
            </a:extLst>
          </p:cNvPr>
          <p:cNvSpPr>
            <a:spLocks noGrp="1"/>
          </p:cNvSpPr>
          <p:nvPr>
            <p:ph type="sldNum" sz="quarter" idx="12"/>
          </p:nvPr>
        </p:nvSpPr>
        <p:spPr/>
        <p:txBody>
          <a:bodyPr/>
          <a:lstStyle/>
          <a:p>
            <a:fld id="{D57F1E4F-1CFF-5643-939E-02111984F565}" type="slidenum">
              <a:rPr lang="en-US" smtClean="0"/>
              <a:t>7</a:t>
            </a:fld>
            <a:endParaRPr lang="en-US" dirty="0"/>
          </a:p>
        </p:txBody>
      </p:sp>
      <p:sp>
        <p:nvSpPr>
          <p:cNvPr id="4" name="Title 3">
            <a:extLst>
              <a:ext uri="{FF2B5EF4-FFF2-40B4-BE49-F238E27FC236}">
                <a16:creationId xmlns:a16="http://schemas.microsoft.com/office/drawing/2014/main" id="{43C038C3-6DC8-4755-8BCF-D42E6E246D1D}"/>
              </a:ext>
            </a:extLst>
          </p:cNvPr>
          <p:cNvSpPr>
            <a:spLocks noGrp="1"/>
          </p:cNvSpPr>
          <p:nvPr>
            <p:ph type="title"/>
          </p:nvPr>
        </p:nvSpPr>
        <p:spPr/>
        <p:txBody>
          <a:bodyPr/>
          <a:lstStyle/>
          <a:p>
            <a:pPr lvl="0" algn="ctr"/>
            <a:r>
              <a:rPr lang="en-US" dirty="0"/>
              <a:t>HYDROGEOLOGIC STUDIES</a:t>
            </a:r>
          </a:p>
        </p:txBody>
      </p:sp>
      <p:sp>
        <p:nvSpPr>
          <p:cNvPr id="2" name="Content Placeholder 1">
            <a:extLst>
              <a:ext uri="{FF2B5EF4-FFF2-40B4-BE49-F238E27FC236}">
                <a16:creationId xmlns:a16="http://schemas.microsoft.com/office/drawing/2014/main" id="{96B57214-531D-48D5-BCA5-BA2AED928079}"/>
              </a:ext>
            </a:extLst>
          </p:cNvPr>
          <p:cNvSpPr>
            <a:spLocks noGrp="1"/>
          </p:cNvSpPr>
          <p:nvPr>
            <p:ph idx="1"/>
          </p:nvPr>
        </p:nvSpPr>
        <p:spPr>
          <a:xfrm>
            <a:off x="392724" y="2742010"/>
            <a:ext cx="4747847" cy="2230737"/>
          </a:xfrm>
        </p:spPr>
        <p:txBody>
          <a:bodyPr>
            <a:normAutofit/>
          </a:bodyPr>
          <a:lstStyle/>
          <a:p>
            <a:pPr marL="0" indent="0">
              <a:buNone/>
            </a:pPr>
            <a:r>
              <a:rPr lang="en-US" sz="3600" dirty="0"/>
              <a:t>Results</a:t>
            </a:r>
          </a:p>
          <a:p>
            <a:pPr lvl="1">
              <a:lnSpc>
                <a:spcPct val="150000"/>
              </a:lnSpc>
            </a:pPr>
            <a:r>
              <a:rPr lang="en-US" sz="3200" dirty="0"/>
              <a:t>Engineering solutions 			 design</a:t>
            </a:r>
          </a:p>
        </p:txBody>
      </p:sp>
      <p:pic>
        <p:nvPicPr>
          <p:cNvPr id="5" name="Picture 4">
            <a:extLst>
              <a:ext uri="{FF2B5EF4-FFF2-40B4-BE49-F238E27FC236}">
                <a16:creationId xmlns:a16="http://schemas.microsoft.com/office/drawing/2014/main" id="{F649EB69-77E5-4A78-8C05-F383F2697B06}"/>
              </a:ext>
            </a:extLst>
          </p:cNvPr>
          <p:cNvPicPr/>
          <p:nvPr/>
        </p:nvPicPr>
        <p:blipFill>
          <a:blip r:embed="rId3">
            <a:extLst>
              <a:ext uri="{28A0092B-C50C-407E-A947-70E740481C1C}">
                <a14:useLocalDpi xmlns:a14="http://schemas.microsoft.com/office/drawing/2010/main" val="0"/>
              </a:ext>
            </a:extLst>
          </a:blip>
          <a:stretch>
            <a:fillRect/>
          </a:stretch>
        </p:blipFill>
        <p:spPr>
          <a:xfrm>
            <a:off x="5453489" y="1679086"/>
            <a:ext cx="6345787" cy="4356587"/>
          </a:xfrm>
          <a:prstGeom prst="rect">
            <a:avLst/>
          </a:prstGeom>
        </p:spPr>
      </p:pic>
    </p:spTree>
    <p:extLst>
      <p:ext uri="{BB962C8B-B14F-4D97-AF65-F5344CB8AC3E}">
        <p14:creationId xmlns:p14="http://schemas.microsoft.com/office/powerpoint/2010/main" val="242662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500"/>
                                        <p:tgtEl>
                                          <p:spTgt spid="2">
                                            <p:txEl>
                                              <p:pRg st="0" end="0"/>
                                            </p:txEl>
                                          </p:spTgt>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4000"/>
                                        <p:tgtEl>
                                          <p:spTgt spid="2">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9A45AE3-209F-4343-B3BE-6142D1B1041C}"/>
              </a:ext>
            </a:extLst>
          </p:cNvPr>
          <p:cNvSpPr>
            <a:spLocks noGrp="1"/>
          </p:cNvSpPr>
          <p:nvPr>
            <p:ph type="sldNum" sz="quarter" idx="12"/>
          </p:nvPr>
        </p:nvSpPr>
        <p:spPr/>
        <p:txBody>
          <a:bodyPr/>
          <a:lstStyle/>
          <a:p>
            <a:fld id="{D57F1E4F-1CFF-5643-939E-02111984F565}" type="slidenum">
              <a:rPr lang="en-US" smtClean="0"/>
              <a:t>8</a:t>
            </a:fld>
            <a:endParaRPr lang="en-US" dirty="0"/>
          </a:p>
        </p:txBody>
      </p:sp>
      <p:sp>
        <p:nvSpPr>
          <p:cNvPr id="4" name="Title 3">
            <a:extLst>
              <a:ext uri="{FF2B5EF4-FFF2-40B4-BE49-F238E27FC236}">
                <a16:creationId xmlns:a16="http://schemas.microsoft.com/office/drawing/2014/main" id="{43C038C3-6DC8-4755-8BCF-D42E6E246D1D}"/>
              </a:ext>
            </a:extLst>
          </p:cNvPr>
          <p:cNvSpPr>
            <a:spLocks noGrp="1"/>
          </p:cNvSpPr>
          <p:nvPr>
            <p:ph type="title"/>
          </p:nvPr>
        </p:nvSpPr>
        <p:spPr/>
        <p:txBody>
          <a:bodyPr/>
          <a:lstStyle/>
          <a:p>
            <a:pPr lvl="0" algn="ctr"/>
            <a:r>
              <a:rPr lang="en-US" dirty="0"/>
              <a:t>PRESSURIZED NETWORKS DESIGN</a:t>
            </a:r>
          </a:p>
        </p:txBody>
      </p:sp>
      <p:sp>
        <p:nvSpPr>
          <p:cNvPr id="2" name="Content Placeholder 1">
            <a:extLst>
              <a:ext uri="{FF2B5EF4-FFF2-40B4-BE49-F238E27FC236}">
                <a16:creationId xmlns:a16="http://schemas.microsoft.com/office/drawing/2014/main" id="{96B57214-531D-48D5-BCA5-BA2AED928079}"/>
              </a:ext>
            </a:extLst>
          </p:cNvPr>
          <p:cNvSpPr>
            <a:spLocks noGrp="1"/>
          </p:cNvSpPr>
          <p:nvPr>
            <p:ph idx="1"/>
          </p:nvPr>
        </p:nvSpPr>
        <p:spPr>
          <a:xfrm>
            <a:off x="102209" y="1681772"/>
            <a:ext cx="6627524" cy="4897672"/>
          </a:xfrm>
        </p:spPr>
        <p:txBody>
          <a:bodyPr>
            <a:normAutofit/>
          </a:bodyPr>
          <a:lstStyle/>
          <a:p>
            <a:pPr marL="0" indent="0">
              <a:buNone/>
            </a:pPr>
            <a:r>
              <a:rPr lang="en-US" sz="3600" dirty="0"/>
              <a:t>Pressurized water systems:</a:t>
            </a:r>
          </a:p>
          <a:p>
            <a:pPr lvl="1"/>
            <a:r>
              <a:rPr lang="en-US" sz="3200" dirty="0"/>
              <a:t>Determine daily water consumption</a:t>
            </a:r>
          </a:p>
          <a:p>
            <a:pPr lvl="1"/>
            <a:r>
              <a:rPr lang="en-US" sz="3200" dirty="0"/>
              <a:t>Specify design techniques</a:t>
            </a:r>
          </a:p>
          <a:p>
            <a:pPr lvl="1"/>
            <a:r>
              <a:rPr lang="en-US" sz="3200" dirty="0"/>
              <a:t>Design network according to approved codes</a:t>
            </a:r>
          </a:p>
          <a:p>
            <a:pPr lvl="1"/>
            <a:r>
              <a:rPr lang="en-US" sz="3200" dirty="0"/>
              <a:t>Produce calculation sheets &amp; drawings</a:t>
            </a:r>
          </a:p>
        </p:txBody>
      </p:sp>
      <p:pic>
        <p:nvPicPr>
          <p:cNvPr id="8" name="Picture 7">
            <a:extLst>
              <a:ext uri="{FF2B5EF4-FFF2-40B4-BE49-F238E27FC236}">
                <a16:creationId xmlns:a16="http://schemas.microsoft.com/office/drawing/2014/main" id="{E3676D15-950F-46A0-91A6-0671AA7958EC}"/>
              </a:ext>
            </a:extLst>
          </p:cNvPr>
          <p:cNvPicPr>
            <a:picLocks noChangeAspect="1"/>
          </p:cNvPicPr>
          <p:nvPr/>
        </p:nvPicPr>
        <p:blipFill>
          <a:blip r:embed="rId3"/>
          <a:stretch>
            <a:fillRect/>
          </a:stretch>
        </p:blipFill>
        <p:spPr>
          <a:xfrm>
            <a:off x="7736693" y="2052918"/>
            <a:ext cx="4353098" cy="3119720"/>
          </a:xfrm>
          <a:prstGeom prst="rect">
            <a:avLst/>
          </a:prstGeom>
        </p:spPr>
      </p:pic>
      <p:pic>
        <p:nvPicPr>
          <p:cNvPr id="6" name="Picture 5">
            <a:extLst>
              <a:ext uri="{FF2B5EF4-FFF2-40B4-BE49-F238E27FC236}">
                <a16:creationId xmlns:a16="http://schemas.microsoft.com/office/drawing/2014/main" id="{6AD86308-C76E-46C0-91DD-D7A326756B24}"/>
              </a:ext>
            </a:extLst>
          </p:cNvPr>
          <p:cNvPicPr>
            <a:picLocks noChangeAspect="1"/>
          </p:cNvPicPr>
          <p:nvPr/>
        </p:nvPicPr>
        <p:blipFill rotWithShape="1">
          <a:blip r:embed="rId4"/>
          <a:srcRect l="3343" r="3520"/>
          <a:stretch/>
        </p:blipFill>
        <p:spPr>
          <a:xfrm>
            <a:off x="6729733" y="2828390"/>
            <a:ext cx="5500256" cy="3333750"/>
          </a:xfrm>
          <a:prstGeom prst="rect">
            <a:avLst/>
          </a:prstGeom>
        </p:spPr>
      </p:pic>
    </p:spTree>
    <p:extLst>
      <p:ext uri="{BB962C8B-B14F-4D97-AF65-F5344CB8AC3E}">
        <p14:creationId xmlns:p14="http://schemas.microsoft.com/office/powerpoint/2010/main" val="3125334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9A45AE3-209F-4343-B3BE-6142D1B1041C}"/>
              </a:ext>
            </a:extLst>
          </p:cNvPr>
          <p:cNvSpPr>
            <a:spLocks noGrp="1"/>
          </p:cNvSpPr>
          <p:nvPr>
            <p:ph type="sldNum" sz="quarter" idx="12"/>
          </p:nvPr>
        </p:nvSpPr>
        <p:spPr/>
        <p:txBody>
          <a:bodyPr/>
          <a:lstStyle/>
          <a:p>
            <a:fld id="{D57F1E4F-1CFF-5643-939E-02111984F565}" type="slidenum">
              <a:rPr lang="en-US" smtClean="0"/>
              <a:t>9</a:t>
            </a:fld>
            <a:endParaRPr lang="en-US" dirty="0"/>
          </a:p>
        </p:txBody>
      </p:sp>
      <p:sp>
        <p:nvSpPr>
          <p:cNvPr id="4" name="Title 3">
            <a:extLst>
              <a:ext uri="{FF2B5EF4-FFF2-40B4-BE49-F238E27FC236}">
                <a16:creationId xmlns:a16="http://schemas.microsoft.com/office/drawing/2014/main" id="{43C038C3-6DC8-4755-8BCF-D42E6E246D1D}"/>
              </a:ext>
            </a:extLst>
          </p:cNvPr>
          <p:cNvSpPr>
            <a:spLocks noGrp="1"/>
          </p:cNvSpPr>
          <p:nvPr>
            <p:ph type="title"/>
          </p:nvPr>
        </p:nvSpPr>
        <p:spPr/>
        <p:txBody>
          <a:bodyPr/>
          <a:lstStyle/>
          <a:p>
            <a:pPr lvl="0" algn="ctr"/>
            <a:r>
              <a:rPr lang="en-US" dirty="0"/>
              <a:t>PRESSURIZED NETWORKS DESIGN</a:t>
            </a:r>
          </a:p>
        </p:txBody>
      </p:sp>
      <p:sp>
        <p:nvSpPr>
          <p:cNvPr id="6" name="Content Placeholder 5">
            <a:extLst>
              <a:ext uri="{FF2B5EF4-FFF2-40B4-BE49-F238E27FC236}">
                <a16:creationId xmlns:a16="http://schemas.microsoft.com/office/drawing/2014/main" id="{3AF4A586-7BFB-4562-8555-FC14676053B9}"/>
              </a:ext>
            </a:extLst>
          </p:cNvPr>
          <p:cNvSpPr>
            <a:spLocks noGrp="1"/>
          </p:cNvSpPr>
          <p:nvPr>
            <p:ph idx="1"/>
          </p:nvPr>
        </p:nvSpPr>
        <p:spPr>
          <a:xfrm>
            <a:off x="5447423" y="1408880"/>
            <a:ext cx="6328940" cy="4987137"/>
          </a:xfrm>
        </p:spPr>
        <p:txBody>
          <a:bodyPr>
            <a:normAutofit lnSpcReduction="10000"/>
          </a:bodyPr>
          <a:lstStyle/>
          <a:p>
            <a:pPr marL="0" indent="0">
              <a:buNone/>
            </a:pPr>
            <a:r>
              <a:rPr lang="en-US" sz="3600" dirty="0"/>
              <a:t>Pressurized Irrigation Systems:</a:t>
            </a:r>
          </a:p>
          <a:p>
            <a:pPr lvl="1"/>
            <a:r>
              <a:rPr lang="en-US" sz="3200" dirty="0"/>
              <a:t>Estimate Design Water Requirement</a:t>
            </a:r>
          </a:p>
          <a:p>
            <a:pPr lvl="1"/>
            <a:r>
              <a:rPr lang="en-US" sz="3200" dirty="0"/>
              <a:t>Determine Design Technique Of Network</a:t>
            </a:r>
          </a:p>
          <a:p>
            <a:pPr lvl="1"/>
            <a:r>
              <a:rPr lang="en-US" sz="3200" dirty="0"/>
              <a:t>Design Network With Approved Codes </a:t>
            </a:r>
          </a:p>
          <a:p>
            <a:pPr lvl="1"/>
            <a:r>
              <a:rPr lang="en-US" sz="3200" dirty="0"/>
              <a:t>Produce Calculation Sheets &amp; Drawings</a:t>
            </a:r>
          </a:p>
        </p:txBody>
      </p:sp>
      <p:pic>
        <p:nvPicPr>
          <p:cNvPr id="5" name="Picture 4">
            <a:extLst>
              <a:ext uri="{FF2B5EF4-FFF2-40B4-BE49-F238E27FC236}">
                <a16:creationId xmlns:a16="http://schemas.microsoft.com/office/drawing/2014/main" id="{25DEE773-86ED-4D8D-81A5-B7DFBA6C19D6}"/>
              </a:ext>
            </a:extLst>
          </p:cNvPr>
          <p:cNvPicPr>
            <a:picLocks noChangeAspect="1"/>
          </p:cNvPicPr>
          <p:nvPr/>
        </p:nvPicPr>
        <p:blipFill>
          <a:blip r:embed="rId3"/>
          <a:stretch>
            <a:fillRect/>
          </a:stretch>
        </p:blipFill>
        <p:spPr>
          <a:xfrm>
            <a:off x="229477" y="1975018"/>
            <a:ext cx="5217946" cy="3349145"/>
          </a:xfrm>
          <a:prstGeom prst="rect">
            <a:avLst/>
          </a:prstGeom>
        </p:spPr>
      </p:pic>
      <p:pic>
        <p:nvPicPr>
          <p:cNvPr id="8" name="Picture 7">
            <a:extLst>
              <a:ext uri="{FF2B5EF4-FFF2-40B4-BE49-F238E27FC236}">
                <a16:creationId xmlns:a16="http://schemas.microsoft.com/office/drawing/2014/main" id="{67FAC5DA-D689-424C-9B0A-7B5A6E3D2FF3}"/>
              </a:ext>
            </a:extLst>
          </p:cNvPr>
          <p:cNvPicPr>
            <a:picLocks noChangeAspect="1"/>
          </p:cNvPicPr>
          <p:nvPr/>
        </p:nvPicPr>
        <p:blipFill>
          <a:blip r:embed="rId4"/>
          <a:stretch>
            <a:fillRect/>
          </a:stretch>
        </p:blipFill>
        <p:spPr>
          <a:xfrm>
            <a:off x="93518" y="2051218"/>
            <a:ext cx="5489863" cy="4164724"/>
          </a:xfrm>
          <a:prstGeom prst="rect">
            <a:avLst/>
          </a:prstGeom>
        </p:spPr>
      </p:pic>
    </p:spTree>
    <p:extLst>
      <p:ext uri="{BB962C8B-B14F-4D97-AF65-F5344CB8AC3E}">
        <p14:creationId xmlns:p14="http://schemas.microsoft.com/office/powerpoint/2010/main" val="368891616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Custom 2">
      <a:dk1>
        <a:sysClr val="windowText" lastClr="000000"/>
      </a:dk1>
      <a:lt1>
        <a:sysClr val="window" lastClr="FFFFFF"/>
      </a:lt1>
      <a:dk2>
        <a:srgbClr val="000000"/>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HOME CD">
      <a:majorFont>
        <a:latin typeface="Bahnschrift Light SemiCondensed"/>
        <a:ea typeface=""/>
        <a:cs typeface=""/>
      </a:majorFont>
      <a:minorFont>
        <a:latin typeface="Bahnschrift Light"/>
        <a:ea typeface=""/>
        <a:cs typeface=""/>
      </a:minorFont>
    </a:fontScheme>
    <a:fmtScheme name="Milk Glass">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txDef>
      <a:spPr/>
      <a:bodyPr vert="horz" lIns="91440" tIns="45720" rIns="91440" bIns="45720" rtlCol="0" anchor="b"/>
      <a:lstStyle>
        <a:defPPr algn="ctr">
          <a:defRPr spc="300" dirty="0">
            <a:solidFill>
              <a:srgbClr val="E8BF3C">
                <a:alpha val="60000"/>
              </a:srgbClr>
            </a:solidFill>
            <a:latin typeface="Bahnschrift Condensed" panose="020B0502040204020203" pitchFamily="34" charset="0"/>
          </a:defRPr>
        </a:defPPr>
      </a:lstStyle>
    </a:txDef>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9667</TotalTime>
  <Words>1664</Words>
  <Application>Microsoft Office PowerPoint</Application>
  <PresentationFormat>Widescreen</PresentationFormat>
  <Paragraphs>233</Paragraphs>
  <Slides>21</Slides>
  <Notes>20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Arial</vt:lpstr>
      <vt:lpstr>Bahnschrift Condensed</vt:lpstr>
      <vt:lpstr>Bahnschrift Light</vt:lpstr>
      <vt:lpstr>Bahnschrift Light Condensed</vt:lpstr>
      <vt:lpstr>Bahnschrift Light SemiCondensed</vt:lpstr>
      <vt:lpstr>Calibri</vt:lpstr>
      <vt:lpstr>Onyx</vt:lpstr>
      <vt:lpstr>Wingdings</vt:lpstr>
      <vt:lpstr>Wingdings 3</vt:lpstr>
      <vt:lpstr>Ion</vt:lpstr>
      <vt:lpstr>HOME  |  Creations &amp; Development</vt:lpstr>
      <vt:lpstr>Engineering Services</vt:lpstr>
      <vt:lpstr>ENGINEERING SERVICES</vt:lpstr>
      <vt:lpstr>HYDROLOGIC STUDIES</vt:lpstr>
      <vt:lpstr>HYDROLOGIC STUDIES</vt:lpstr>
      <vt:lpstr>HYDROGEOLOGIC STUDIES</vt:lpstr>
      <vt:lpstr>HYDROGEOLOGIC STUDIES</vt:lpstr>
      <vt:lpstr>PRESSURIZED NETWORKS DESIGN</vt:lpstr>
      <vt:lpstr>PRESSURIZED NETWORKS DESIGN</vt:lpstr>
      <vt:lpstr>UNPRESSURIZED NETWORK DESIGN</vt:lpstr>
      <vt:lpstr>Unpressurized Network Design</vt:lpstr>
      <vt:lpstr>HIGHWAY &amp; FREEWAY DESIGN</vt:lpstr>
      <vt:lpstr>EXTERIOR &amp; LANDSCAPE DESIGN</vt:lpstr>
      <vt:lpstr>INTERIOR DESIGN</vt:lpstr>
      <vt:lpstr>STRUCTURAL DESIGN</vt:lpstr>
      <vt:lpstr>ELECTRICAL DESIGN</vt:lpstr>
      <vt:lpstr>ELECTRICAL DESIGN</vt:lpstr>
      <vt:lpstr>ELECTRICAL DESIGN</vt:lpstr>
      <vt:lpstr>ELECTRICAL DESIGN</vt:lpstr>
      <vt:lpstr>MECHANICAL DESIGN</vt:lpstr>
      <vt:lpstr>TIME IS MONEY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HOME | Creations &amp; Development</dc:title>
  <dc:creator>omar salem</dc:creator>
  <cp:lastModifiedBy>omar salem</cp:lastModifiedBy>
  <cp:revision>422</cp:revision>
  <dcterms:created xsi:type="dcterms:W3CDTF">2019-04-15T10:24:38Z</dcterms:created>
  <dcterms:modified xsi:type="dcterms:W3CDTF">2019-06-16T01:40:05Z</dcterms:modified>
</cp:coreProperties>
</file>