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4"/>
  </p:notesMasterIdLst>
  <p:sldIdLst>
    <p:sldId id="256" r:id="rId2"/>
    <p:sldId id="27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80" r:id="rId11"/>
    <p:sldId id="27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mz630NdoX81jfj1wTqQeg==" hashData="ak+xu0g4jKki/NDULUDB+pusd5kTn6op2QHQaW3OyW1y5El2pmDtokiKqEx7q4Yjz8yyDhnoCUn+y3Oh3z7lgQ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ar salem" initials="os" lastIdx="5" clrIdx="0">
    <p:extLst>
      <p:ext uri="{19B8F6BF-5375-455C-9EA6-DF929625EA0E}">
        <p15:presenceInfo xmlns:p15="http://schemas.microsoft.com/office/powerpoint/2012/main" userId="0e899f031c6ddf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3F"/>
    <a:srgbClr val="E8BF3C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outlineViewPr>
    <p:cViewPr>
      <p:scale>
        <a:sx n="33" d="100"/>
        <a:sy n="33" d="100"/>
      </p:scale>
      <p:origin x="0" y="-47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image" Target="../media/image35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4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2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image" Target="../media/image36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5FE8C-BCA1-45A2-8AA7-3E4EC3729058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>
        <a:scene3d>
          <a:camera prst="perspectiveBelow" fov="3900000">
            <a:rot lat="1500000" lon="0" rev="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6C7C9D57-53CC-43AD-B51E-E0A9CC380303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Facilities receive:</a:t>
          </a:r>
        </a:p>
      </dgm:t>
    </dgm:pt>
    <dgm:pt modelId="{E3431E8C-C5CE-4A39-BFB0-2EEA1ADF1844}" type="parTrans" cxnId="{7CC20E17-9E0F-40D5-A5B5-C2B5F7077142}">
      <dgm:prSet/>
      <dgm:spPr/>
      <dgm:t>
        <a:bodyPr/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152772D1-A821-4713-991B-C3975E8C311B}" type="sibTrans" cxnId="{7CC20E17-9E0F-40D5-A5B5-C2B5F7077142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FE7AA086-E963-4EDE-8519-4D2DD394F178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6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Minute to minute monitoring</a:t>
          </a:r>
        </a:p>
      </dgm:t>
    </dgm:pt>
    <dgm:pt modelId="{D3BE36D5-660F-49DE-897D-7C6E26545369}" type="parTrans" cxnId="{05AD1D6E-86FF-4660-BD72-45A62B428DD5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4521BB54-C80C-4719-A42A-F034F5D1C4A4}" type="sibTrans" cxnId="{05AD1D6E-86FF-4660-BD72-45A62B428DD5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92EA6BF2-EE7B-4BEC-9C33-7AADA26D6E28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i="1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Fast</a:t>
          </a:r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 response </a:t>
          </a:r>
        </a:p>
      </dgm:t>
    </dgm:pt>
    <dgm:pt modelId="{A2C1C4F5-8E3F-4876-8FD0-B1CAF2AB23D6}" type="parTrans" cxnId="{F108FAA2-14BA-4723-BCE1-20210A04553F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91187865-9F3C-4B10-A25E-C342E0409A13}" type="sibTrans" cxnId="{F108FAA2-14BA-4723-BCE1-20210A04553F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A3590186-3E75-475C-9E2A-E46643D27EAE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6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Regular, systematic assessments</a:t>
          </a:r>
        </a:p>
      </dgm:t>
    </dgm:pt>
    <dgm:pt modelId="{22CDB108-0860-40EF-82FF-8F18E821AE02}" type="parTrans" cxnId="{659D575F-685B-430F-865D-A2E0DC9DF093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FBBE5FAB-24DC-4165-8009-63BA4DDC6648}" type="sibTrans" cxnId="{659D575F-685B-430F-865D-A2E0DC9DF093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B24C8914-8C35-4270-AB9D-3D58950DF047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6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Detailed optimization reports:</a:t>
          </a:r>
        </a:p>
      </dgm:t>
    </dgm:pt>
    <dgm:pt modelId="{59034B67-FD5A-40CF-A657-27928711EBCC}" type="parTrans" cxnId="{6AB292AE-C5F3-4EF8-A824-BB292494002D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D6F1EAA7-3E79-42C5-9ADF-44AF04EAC9E8}" type="sibTrans" cxnId="{6AB292AE-C5F3-4EF8-A824-BB292494002D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679CAE4E-B940-440D-9429-9A9579CE7E48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Swift execution:</a:t>
          </a:r>
        </a:p>
      </dgm:t>
    </dgm:pt>
    <dgm:pt modelId="{0C6DA37C-5480-4302-B36A-963EDC8F2B8F}" type="parTrans" cxnId="{91988D03-42CD-4CF3-A629-A1C7B81EC1E9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CB22F4DD-70A9-41F2-B09E-F177C614F39F}" type="sibTrans" cxnId="{91988D03-42CD-4CF3-A629-A1C7B81EC1E9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7BDBFF7A-32C2-4C43-8820-B97DF1E5E8DD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Safety</a:t>
          </a:r>
        </a:p>
      </dgm:t>
    </dgm:pt>
    <dgm:pt modelId="{61BF9ED5-2163-408A-AF22-537E6EE6C3D6}" type="parTrans" cxnId="{303D68F8-D875-4BD8-AD4E-A599A8EA5A12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1B973B96-092C-4F63-9CF7-25CEBD11C181}" type="sibTrans" cxnId="{303D68F8-D875-4BD8-AD4E-A599A8EA5A12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0602814D-F4CD-4893-99B7-5C6AF517A9FF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Security </a:t>
          </a:r>
        </a:p>
      </dgm:t>
    </dgm:pt>
    <dgm:pt modelId="{8ED9CF51-252D-4539-AAD2-0F835EB49F72}" type="parTrans" cxnId="{FE44570F-11AD-47B8-AEA6-BCE0514F3296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5745B854-75AF-4992-962F-B6F650ED886F}" type="sibTrans" cxnId="{FE44570F-11AD-47B8-AEA6-BCE0514F3296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3975A30F-785E-486F-AFC4-CCACF4125D4A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6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Functionality</a:t>
          </a:r>
        </a:p>
      </dgm:t>
    </dgm:pt>
    <dgm:pt modelId="{14768679-752A-4664-9FB0-8B349BF0F7DB}" type="parTrans" cxnId="{064ACFF5-E1A6-4639-8995-91C6596AF4FB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27575AF3-B7D0-487A-A91C-63F0FDA1E1CE}" type="sibTrans" cxnId="{064ACFF5-E1A6-4639-8995-91C6596AF4FB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FE6202E7-646E-4E16-A4CA-D9F0A2DECE4A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Aesthetics</a:t>
          </a:r>
        </a:p>
      </dgm:t>
    </dgm:pt>
    <dgm:pt modelId="{E4887052-A10C-4BFA-BAE5-0E8B6BC06737}" type="parTrans" cxnId="{E2B94C6E-2859-412C-BD47-C33D9CA4D438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6AA1B7DA-99FB-4F7D-B794-8EBCDB0B3DFF}" type="sibTrans" cxnId="{E2B94C6E-2859-412C-BD47-C33D9CA4D438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2ADF7F69-AB9C-4214-BC03-5A8502E5054F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Attention to detail</a:t>
          </a:r>
        </a:p>
      </dgm:t>
    </dgm:pt>
    <dgm:pt modelId="{3124E76F-3132-44B1-9B3D-D3341EFA21FE}" type="parTrans" cxnId="{CF26FF4F-2961-4F07-9E5D-56FC8AFAEB18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C4312E4E-52F5-4CDD-9801-294B9BD32ABC}" type="sibTrans" cxnId="{CF26FF4F-2961-4F07-9E5D-56FC8AFAEB18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5734B202-3E1E-4A53-A10F-C2D84DC01911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Repairs</a:t>
          </a:r>
        </a:p>
      </dgm:t>
    </dgm:pt>
    <dgm:pt modelId="{50D454CD-2737-4083-9F6A-EF691C3CEBD3}" type="parTrans" cxnId="{214BC2D6-5A9D-4C86-A850-214080060FBF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FD132B1F-8D55-4623-8FCE-12747669554D}" type="sibTrans" cxnId="{214BC2D6-5A9D-4C86-A850-214080060FBF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8D5702D7-6AB0-46D9-82CB-B44296903303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6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Performance upgrades</a:t>
          </a:r>
        </a:p>
      </dgm:t>
    </dgm:pt>
    <dgm:pt modelId="{42EA43C1-390F-4C98-9E1E-013D6BCE71BA}" type="parTrans" cxnId="{624FB2EF-4D16-4E4B-9BEA-15F35BA9BB5C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583C5A88-6D11-41CA-9124-393DC422483F}" type="sibTrans" cxnId="{624FB2EF-4D16-4E4B-9BEA-15F35BA9BB5C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0EE685E8-22E7-4E6C-9608-3FE5E38BE53D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On time</a:t>
          </a:r>
        </a:p>
      </dgm:t>
    </dgm:pt>
    <dgm:pt modelId="{710327DC-1AC6-4CC8-BDAD-67A778BD128B}" type="parTrans" cxnId="{FA00D3DB-A85E-48EB-9C21-EEEDB12C7B0B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56A94910-11AA-4179-98B6-153291979208}" type="sibTrans" cxnId="{FA00D3DB-A85E-48EB-9C21-EEEDB12C7B0B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E6CBE809-B64B-4BC2-B8B1-83D27706852B}">
      <dgm:prSet custT="1"/>
      <dgm:spPr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gm:spPr>
      <dgm:t>
        <a:bodyPr>
          <a:flatTx/>
        </a:bodyPr>
        <a:lstStyle/>
        <a:p>
          <a:r>
            <a:rPr lang="en-US" sz="1800" b="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Within budget</a:t>
          </a:r>
        </a:p>
      </dgm:t>
    </dgm:pt>
    <dgm:pt modelId="{75195FB3-DD02-43E8-89D4-58E93F3457E5}" type="parTrans" cxnId="{9E967EFA-8983-45F7-AA18-22B385C4FFE8}">
      <dgm:prSet/>
      <dgm:spPr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gm:spPr>
      <dgm:t>
        <a:bodyPr>
          <a:flatTx/>
        </a:bodyPr>
        <a:lstStyle/>
        <a:p>
          <a:endParaRPr lang="en-US" sz="18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4361F21D-1687-4224-86AF-FD7E31CABA0B}" type="sibTrans" cxnId="{9E967EFA-8983-45F7-AA18-22B385C4FFE8}">
      <dgm:prSet custT="1"/>
      <dgm:spPr/>
      <dgm:t>
        <a:bodyPr/>
        <a:lstStyle/>
        <a:p>
          <a:endParaRPr lang="en-US" sz="1000" b="0">
            <a:ln w="3175">
              <a:noFill/>
            </a:ln>
            <a:solidFill>
              <a:schemeClr val="bg1">
                <a:lumMod val="95000"/>
                <a:lumOff val="5000"/>
              </a:schemeClr>
            </a:solidFill>
            <a:effectLst/>
            <a:latin typeface="Bahnschrift Light Condensed" panose="020B0502040204020203" pitchFamily="34" charset="0"/>
          </a:endParaRPr>
        </a:p>
      </dgm:t>
    </dgm:pt>
    <dgm:pt modelId="{A5057729-CE90-461C-85AA-AB2F396A552A}" type="pres">
      <dgm:prSet presAssocID="{F175FE8C-BCA1-45A2-8AA7-3E4EC37290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60B4296-9F60-47EE-BC05-A92F70465CB8}" type="pres">
      <dgm:prSet presAssocID="{6C7C9D57-53CC-43AD-B51E-E0A9CC380303}" presName="hierRoot1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0B641143-286B-4B9D-84B9-D7918A789398}" type="pres">
      <dgm:prSet presAssocID="{6C7C9D57-53CC-43AD-B51E-E0A9CC380303}" presName="composite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8EDEA1A2-0813-4941-8E96-A76270859722}" type="pres">
      <dgm:prSet presAssocID="{6C7C9D57-53CC-43AD-B51E-E0A9CC380303}" presName="background" presStyleLbl="node0" presStyleIdx="0" presStyleCnt="1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C3566DED-8191-4C86-A136-C34EC945EBEB}" type="pres">
      <dgm:prSet presAssocID="{6C7C9D57-53CC-43AD-B51E-E0A9CC380303}" presName="text" presStyleLbl="fgAcc0" presStyleIdx="0" presStyleCnt="1" custLinFactNeighborX="-3283" custLinFactNeighborY="-38475">
        <dgm:presLayoutVars>
          <dgm:chPref val="3"/>
        </dgm:presLayoutVars>
      </dgm:prSet>
      <dgm:spPr/>
    </dgm:pt>
    <dgm:pt modelId="{8E1B2E08-7E2A-4B5D-AF84-C8FF9CCAFDA8}" type="pres">
      <dgm:prSet presAssocID="{6C7C9D57-53CC-43AD-B51E-E0A9CC380303}" presName="hierChild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9CA4070F-BD60-4B0E-9B66-A22A7BDEDA48}" type="pres">
      <dgm:prSet presAssocID="{D3BE36D5-660F-49DE-897D-7C6E26545369}" presName="Name10" presStyleLbl="parChTrans1D2" presStyleIdx="0" presStyleCnt="6"/>
      <dgm:spPr/>
    </dgm:pt>
    <dgm:pt modelId="{1FF7926B-2EC1-4E8E-8E79-175A5AF564F7}" type="pres">
      <dgm:prSet presAssocID="{FE7AA086-E963-4EDE-8519-4D2DD394F178}" presName="hierRoot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3D453278-1EF8-4FFE-B4EF-DC9B03C7AB5C}" type="pres">
      <dgm:prSet presAssocID="{FE7AA086-E963-4EDE-8519-4D2DD394F178}" presName="composite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91E6CF49-E1D0-4721-8BA2-E2DE315F375A}" type="pres">
      <dgm:prSet presAssocID="{FE7AA086-E963-4EDE-8519-4D2DD394F178}" presName="background2" presStyleLbl="node2" presStyleIdx="0" presStyleCnt="6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62F9EEE8-A508-4172-AD5C-51791ED18713}" type="pres">
      <dgm:prSet presAssocID="{FE7AA086-E963-4EDE-8519-4D2DD394F178}" presName="text2" presStyleLbl="fgAcc2" presStyleIdx="0" presStyleCnt="6" custLinFactNeighborY="-2157">
        <dgm:presLayoutVars>
          <dgm:chPref val="3"/>
        </dgm:presLayoutVars>
      </dgm:prSet>
      <dgm:spPr/>
    </dgm:pt>
    <dgm:pt modelId="{91C54F41-CB61-4DF5-B418-4150FAB04FEE}" type="pres">
      <dgm:prSet presAssocID="{FE7AA086-E963-4EDE-8519-4D2DD394F178}" presName="hierChild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C8946A86-3079-417C-B95D-384AEFF89256}" type="pres">
      <dgm:prSet presAssocID="{A2C1C4F5-8E3F-4876-8FD0-B1CAF2AB23D6}" presName="Name10" presStyleLbl="parChTrans1D2" presStyleIdx="1" presStyleCnt="6"/>
      <dgm:spPr/>
    </dgm:pt>
    <dgm:pt modelId="{DD77C655-8425-4B31-B0A7-3101D4982A3B}" type="pres">
      <dgm:prSet presAssocID="{92EA6BF2-EE7B-4BEC-9C33-7AADA26D6E28}" presName="hierRoot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E8B3B76F-CF53-4653-8150-507AF749BFFF}" type="pres">
      <dgm:prSet presAssocID="{92EA6BF2-EE7B-4BEC-9C33-7AADA26D6E28}" presName="composite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05A3EB41-4265-46A2-9E5A-B0F4DC2DEC79}" type="pres">
      <dgm:prSet presAssocID="{92EA6BF2-EE7B-4BEC-9C33-7AADA26D6E28}" presName="background2" presStyleLbl="node2" presStyleIdx="1" presStyleCnt="6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EBA83D9E-8A9B-4540-B54F-C0D34A79B95A}" type="pres">
      <dgm:prSet presAssocID="{92EA6BF2-EE7B-4BEC-9C33-7AADA26D6E28}" presName="text2" presStyleLbl="fgAcc2" presStyleIdx="1" presStyleCnt="6" custLinFactNeighborY="-2157">
        <dgm:presLayoutVars>
          <dgm:chPref val="3"/>
        </dgm:presLayoutVars>
      </dgm:prSet>
      <dgm:spPr/>
    </dgm:pt>
    <dgm:pt modelId="{71D48EE1-BA37-4B3E-B880-6D10585FA608}" type="pres">
      <dgm:prSet presAssocID="{92EA6BF2-EE7B-4BEC-9C33-7AADA26D6E28}" presName="hierChild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25ABC6CF-6CBE-44D8-92FA-07A5F485B568}" type="pres">
      <dgm:prSet presAssocID="{22CDB108-0860-40EF-82FF-8F18E821AE02}" presName="Name10" presStyleLbl="parChTrans1D2" presStyleIdx="2" presStyleCnt="6"/>
      <dgm:spPr/>
    </dgm:pt>
    <dgm:pt modelId="{9960DFEB-998C-490F-B24E-49BDFD18E121}" type="pres">
      <dgm:prSet presAssocID="{A3590186-3E75-475C-9E2A-E46643D27EAE}" presName="hierRoot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D260DA55-E0AF-4474-8829-8AF249B5F9FA}" type="pres">
      <dgm:prSet presAssocID="{A3590186-3E75-475C-9E2A-E46643D27EAE}" presName="composite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777B496A-1F0F-4069-BC60-739010B94109}" type="pres">
      <dgm:prSet presAssocID="{A3590186-3E75-475C-9E2A-E46643D27EAE}" presName="background2" presStyleLbl="node2" presStyleIdx="2" presStyleCnt="6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CACA3FBF-CABE-4169-88F5-BCD0825F407F}" type="pres">
      <dgm:prSet presAssocID="{A3590186-3E75-475C-9E2A-E46643D27EAE}" presName="text2" presStyleLbl="fgAcc2" presStyleIdx="2" presStyleCnt="6" custLinFactNeighborY="-2157">
        <dgm:presLayoutVars>
          <dgm:chPref val="3"/>
        </dgm:presLayoutVars>
      </dgm:prSet>
      <dgm:spPr/>
    </dgm:pt>
    <dgm:pt modelId="{E01B2056-31EB-4C2B-8808-B9F1E859FB76}" type="pres">
      <dgm:prSet presAssocID="{A3590186-3E75-475C-9E2A-E46643D27EAE}" presName="hierChild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7190163C-297C-4245-8DBB-7D00E4BD039F}" type="pres">
      <dgm:prSet presAssocID="{59034B67-FD5A-40CF-A657-27928711EBCC}" presName="Name10" presStyleLbl="parChTrans1D2" presStyleIdx="3" presStyleCnt="6"/>
      <dgm:spPr/>
    </dgm:pt>
    <dgm:pt modelId="{C2505CB6-B61E-48C0-9DED-A270FBC91C19}" type="pres">
      <dgm:prSet presAssocID="{B24C8914-8C35-4270-AB9D-3D58950DF047}" presName="hierRoot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ECA5754F-2232-4BED-A8EC-D3C28368E542}" type="pres">
      <dgm:prSet presAssocID="{B24C8914-8C35-4270-AB9D-3D58950DF047}" presName="composite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3A987C64-5047-44CA-B445-C6A1C2717416}" type="pres">
      <dgm:prSet presAssocID="{B24C8914-8C35-4270-AB9D-3D58950DF047}" presName="background2" presStyleLbl="node2" presStyleIdx="3" presStyleCnt="6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58390533-76ED-474C-ABBD-D8F8CAD0181B}" type="pres">
      <dgm:prSet presAssocID="{B24C8914-8C35-4270-AB9D-3D58950DF047}" presName="text2" presStyleLbl="fgAcc2" presStyleIdx="3" presStyleCnt="6" custLinFactNeighborY="-2157">
        <dgm:presLayoutVars>
          <dgm:chPref val="3"/>
        </dgm:presLayoutVars>
      </dgm:prSet>
      <dgm:spPr/>
    </dgm:pt>
    <dgm:pt modelId="{32324870-CDE3-4EEE-8B88-AB0E244CDC4C}" type="pres">
      <dgm:prSet presAssocID="{B24C8914-8C35-4270-AB9D-3D58950DF047}" presName="hierChild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455B8EFB-E78A-4A70-BFF3-0C18FB91FC02}" type="pres">
      <dgm:prSet presAssocID="{61BF9ED5-2163-408A-AF22-537E6EE6C3D6}" presName="Name17" presStyleLbl="parChTrans1D3" presStyleIdx="0" presStyleCnt="8"/>
      <dgm:spPr/>
    </dgm:pt>
    <dgm:pt modelId="{3179CD66-429A-417C-9DA2-F612D8B5C40D}" type="pres">
      <dgm:prSet presAssocID="{7BDBFF7A-32C2-4C43-8820-B97DF1E5E8DD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8AB639CA-2EFA-4C61-BA46-72F94092CA9D}" type="pres">
      <dgm:prSet presAssocID="{7BDBFF7A-32C2-4C43-8820-B97DF1E5E8DD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EA9AE47D-8E7D-4FD1-A5DA-7379CA6E0ABB}" type="pres">
      <dgm:prSet presAssocID="{7BDBFF7A-32C2-4C43-8820-B97DF1E5E8DD}" presName="background3" presStyleLbl="node3" presStyleIdx="0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4A31AD38-D12F-4728-B0F4-8809602A0F1B}" type="pres">
      <dgm:prSet presAssocID="{7BDBFF7A-32C2-4C43-8820-B97DF1E5E8DD}" presName="text3" presStyleLbl="fgAcc3" presStyleIdx="0" presStyleCnt="8" custLinFactY="78934" custLinFactNeighborX="-54721" custLinFactNeighborY="100000">
        <dgm:presLayoutVars>
          <dgm:chPref val="3"/>
        </dgm:presLayoutVars>
      </dgm:prSet>
      <dgm:spPr/>
    </dgm:pt>
    <dgm:pt modelId="{8FD73B7B-DEA5-4EF6-80F9-2EA9766E3600}" type="pres">
      <dgm:prSet presAssocID="{7BDBFF7A-32C2-4C43-8820-B97DF1E5E8DD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D8FA35D8-EBE3-410D-B6E2-072FC0D7E410}" type="pres">
      <dgm:prSet presAssocID="{8ED9CF51-252D-4539-AAD2-0F835EB49F72}" presName="Name17" presStyleLbl="parChTrans1D3" presStyleIdx="1" presStyleCnt="8"/>
      <dgm:spPr/>
    </dgm:pt>
    <dgm:pt modelId="{D1C3D0A3-A327-485D-A4A9-881EC960BDD4}" type="pres">
      <dgm:prSet presAssocID="{0602814D-F4CD-4893-99B7-5C6AF517A9FF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1840CD1D-C7C4-456B-890A-7FE6AE3BB636}" type="pres">
      <dgm:prSet presAssocID="{0602814D-F4CD-4893-99B7-5C6AF517A9FF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07388342-DFEB-4C7A-8375-8A8DFEBBCED4}" type="pres">
      <dgm:prSet presAssocID="{0602814D-F4CD-4893-99B7-5C6AF517A9FF}" presName="background3" presStyleLbl="node3" presStyleIdx="1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52327C69-DAFD-4373-855E-05870F790A26}" type="pres">
      <dgm:prSet presAssocID="{0602814D-F4CD-4893-99B7-5C6AF517A9FF}" presName="text3" presStyleLbl="fgAcc3" presStyleIdx="1" presStyleCnt="8" custLinFactY="81845" custLinFactNeighborX="-50238" custLinFactNeighborY="100000">
        <dgm:presLayoutVars>
          <dgm:chPref val="3"/>
        </dgm:presLayoutVars>
      </dgm:prSet>
      <dgm:spPr/>
    </dgm:pt>
    <dgm:pt modelId="{64C183B4-7FCC-4C10-AB7F-4CEA10C0C7B9}" type="pres">
      <dgm:prSet presAssocID="{0602814D-F4CD-4893-99B7-5C6AF517A9FF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DF22B927-8031-40F9-8883-2A0DEEC1A37F}" type="pres">
      <dgm:prSet presAssocID="{14768679-752A-4664-9FB0-8B349BF0F7DB}" presName="Name17" presStyleLbl="parChTrans1D3" presStyleIdx="2" presStyleCnt="8"/>
      <dgm:spPr/>
    </dgm:pt>
    <dgm:pt modelId="{90EE97C5-A2F3-4217-A85A-5FBF7CA8927F}" type="pres">
      <dgm:prSet presAssocID="{3975A30F-785E-486F-AFC4-CCACF4125D4A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01C422E5-6168-4E28-8A59-6E37721E1042}" type="pres">
      <dgm:prSet presAssocID="{3975A30F-785E-486F-AFC4-CCACF4125D4A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229F942C-93F2-4852-A023-979D4D99CEF2}" type="pres">
      <dgm:prSet presAssocID="{3975A30F-785E-486F-AFC4-CCACF4125D4A}" presName="background3" presStyleLbl="node3" presStyleIdx="2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04E990A9-8FDA-4782-AEB8-0D2A944E1554}" type="pres">
      <dgm:prSet presAssocID="{3975A30F-785E-486F-AFC4-CCACF4125D4A}" presName="text3" presStyleLbl="fgAcc3" presStyleIdx="2" presStyleCnt="8" custLinFactY="79688" custLinFactNeighborX="-34640" custLinFactNeighborY="100000">
        <dgm:presLayoutVars>
          <dgm:chPref val="3"/>
        </dgm:presLayoutVars>
      </dgm:prSet>
      <dgm:spPr/>
    </dgm:pt>
    <dgm:pt modelId="{2B5FA4C6-DFA4-4FA8-97B9-A8616BE99423}" type="pres">
      <dgm:prSet presAssocID="{3975A30F-785E-486F-AFC4-CCACF4125D4A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F96D3EDE-A4EC-40EF-8153-F20514C720E2}" type="pres">
      <dgm:prSet presAssocID="{E4887052-A10C-4BFA-BAE5-0E8B6BC06737}" presName="Name17" presStyleLbl="parChTrans1D3" presStyleIdx="3" presStyleCnt="8"/>
      <dgm:spPr/>
    </dgm:pt>
    <dgm:pt modelId="{A37A28F4-D14E-4C72-8D94-19BBAD2BE3C5}" type="pres">
      <dgm:prSet presAssocID="{FE6202E7-646E-4E16-A4CA-D9F0A2DECE4A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D6E480FC-B664-4402-86D8-C1FE55F52B70}" type="pres">
      <dgm:prSet presAssocID="{FE6202E7-646E-4E16-A4CA-D9F0A2DECE4A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3F73B77D-BEEC-45BD-A363-741C08D6B868}" type="pres">
      <dgm:prSet presAssocID="{FE6202E7-646E-4E16-A4CA-D9F0A2DECE4A}" presName="background3" presStyleLbl="node3" presStyleIdx="3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514C821B-01C6-4B17-A717-121BF3D15CDF}" type="pres">
      <dgm:prSet presAssocID="{FE6202E7-646E-4E16-A4CA-D9F0A2DECE4A}" presName="text3" presStyleLbl="fgAcc3" presStyleIdx="3" presStyleCnt="8" custLinFactY="81845" custLinFactNeighborX="-24814" custLinFactNeighborY="100000">
        <dgm:presLayoutVars>
          <dgm:chPref val="3"/>
        </dgm:presLayoutVars>
      </dgm:prSet>
      <dgm:spPr/>
    </dgm:pt>
    <dgm:pt modelId="{0B896987-04F0-40E0-AF93-C29A50B422A9}" type="pres">
      <dgm:prSet presAssocID="{FE6202E7-646E-4E16-A4CA-D9F0A2DECE4A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7C2BF8D8-73C3-4013-BCAF-A7A7921CBA6C}" type="pres">
      <dgm:prSet presAssocID="{0C6DA37C-5480-4302-B36A-963EDC8F2B8F}" presName="Name10" presStyleLbl="parChTrans1D2" presStyleIdx="4" presStyleCnt="6"/>
      <dgm:spPr/>
    </dgm:pt>
    <dgm:pt modelId="{8C1BEF40-8AAE-4C3F-AF74-05A961740DBF}" type="pres">
      <dgm:prSet presAssocID="{679CAE4E-B940-440D-9429-9A9579CE7E48}" presName="hierRoot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BE6006F5-D021-4153-9270-DCE1A77A8CC3}" type="pres">
      <dgm:prSet presAssocID="{679CAE4E-B940-440D-9429-9A9579CE7E48}" presName="composite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286AAD79-EB62-4F76-9F57-B4B92B429E58}" type="pres">
      <dgm:prSet presAssocID="{679CAE4E-B940-440D-9429-9A9579CE7E48}" presName="background2" presStyleLbl="node2" presStyleIdx="4" presStyleCnt="6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F6040FCB-A501-4467-A371-4390DB02C7D8}" type="pres">
      <dgm:prSet presAssocID="{679CAE4E-B940-440D-9429-9A9579CE7E48}" presName="text2" presStyleLbl="fgAcc2" presStyleIdx="4" presStyleCnt="6" custLinFactNeighborY="-2157">
        <dgm:presLayoutVars>
          <dgm:chPref val="3"/>
        </dgm:presLayoutVars>
      </dgm:prSet>
      <dgm:spPr/>
    </dgm:pt>
    <dgm:pt modelId="{7E0AE442-78CE-48AD-8149-53200686E083}" type="pres">
      <dgm:prSet presAssocID="{679CAE4E-B940-440D-9429-9A9579CE7E48}" presName="hierChild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0A305B15-8970-4BC6-8D79-C28B1AD6E068}" type="pres">
      <dgm:prSet presAssocID="{50D454CD-2737-4083-9F6A-EF691C3CEBD3}" presName="Name17" presStyleLbl="parChTrans1D3" presStyleIdx="4" presStyleCnt="8"/>
      <dgm:spPr/>
    </dgm:pt>
    <dgm:pt modelId="{10CC2A27-60A3-4EDD-ABDD-7D7E4B1694F5}" type="pres">
      <dgm:prSet presAssocID="{5734B202-3E1E-4A53-A10F-C2D84DC01911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E0CE7DF3-5E8F-4C2B-AA01-655632E3B423}" type="pres">
      <dgm:prSet presAssocID="{5734B202-3E1E-4A53-A10F-C2D84DC01911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011C7E9E-3F40-493C-9F16-530A3D3D3D0A}" type="pres">
      <dgm:prSet presAssocID="{5734B202-3E1E-4A53-A10F-C2D84DC01911}" presName="background3" presStyleLbl="node3" presStyleIdx="4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75A9096D-DED2-422C-B0E4-EDC04AF6A492}" type="pres">
      <dgm:prSet presAssocID="{5734B202-3E1E-4A53-A10F-C2D84DC01911}" presName="text3" presStyleLbl="fgAcc3" presStyleIdx="4" presStyleCnt="8" custLinFactNeighborX="-16479" custLinFactNeighborY="51172">
        <dgm:presLayoutVars>
          <dgm:chPref val="3"/>
        </dgm:presLayoutVars>
      </dgm:prSet>
      <dgm:spPr/>
    </dgm:pt>
    <dgm:pt modelId="{4A461859-7335-47C2-9C6A-4CDC9B12A1A3}" type="pres">
      <dgm:prSet presAssocID="{5734B202-3E1E-4A53-A10F-C2D84DC01911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A977D27F-C292-4151-B34F-D564F7F17C41}" type="pres">
      <dgm:prSet presAssocID="{42EA43C1-390F-4C98-9E1E-013D6BCE71BA}" presName="Name17" presStyleLbl="parChTrans1D3" presStyleIdx="5" presStyleCnt="8"/>
      <dgm:spPr/>
    </dgm:pt>
    <dgm:pt modelId="{2847F7AA-20E3-4147-A712-95FBC4ABDC06}" type="pres">
      <dgm:prSet presAssocID="{8D5702D7-6AB0-46D9-82CB-B44296903303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A8F38A5F-F1B7-4BE3-9C12-420FEF2C970A}" type="pres">
      <dgm:prSet presAssocID="{8D5702D7-6AB0-46D9-82CB-B44296903303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BCD2D090-A43D-4F81-863A-C8BDCF14C14D}" type="pres">
      <dgm:prSet presAssocID="{8D5702D7-6AB0-46D9-82CB-B44296903303}" presName="background3" presStyleLbl="node3" presStyleIdx="5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9EB1470C-B29F-437A-8050-E7858A89DEB0}" type="pres">
      <dgm:prSet presAssocID="{8D5702D7-6AB0-46D9-82CB-B44296903303}" presName="text3" presStyleLbl="fgAcc3" presStyleIdx="5" presStyleCnt="8" custLinFactNeighborX="-17808" custLinFactNeighborY="51710">
        <dgm:presLayoutVars>
          <dgm:chPref val="3"/>
        </dgm:presLayoutVars>
      </dgm:prSet>
      <dgm:spPr/>
    </dgm:pt>
    <dgm:pt modelId="{6954C269-2F52-4D77-876C-9957DCB6C06C}" type="pres">
      <dgm:prSet presAssocID="{8D5702D7-6AB0-46D9-82CB-B44296903303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208F04C5-6623-4A14-8BF1-8C27D2155BB5}" type="pres">
      <dgm:prSet presAssocID="{3124E76F-3132-44B1-9B3D-D3341EFA21FE}" presName="Name10" presStyleLbl="parChTrans1D2" presStyleIdx="5" presStyleCnt="6"/>
      <dgm:spPr/>
    </dgm:pt>
    <dgm:pt modelId="{A5EE305B-6E6C-4E9D-ABFF-2AE2B14D6496}" type="pres">
      <dgm:prSet presAssocID="{2ADF7F69-AB9C-4214-BC03-5A8502E5054F}" presName="hierRoot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DBD4A907-A938-4F52-ABD3-8B9D451051FB}" type="pres">
      <dgm:prSet presAssocID="{2ADF7F69-AB9C-4214-BC03-5A8502E5054F}" presName="composite2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45D50E15-698C-4E95-B69B-260BAC9C0FB8}" type="pres">
      <dgm:prSet presAssocID="{2ADF7F69-AB9C-4214-BC03-5A8502E5054F}" presName="background2" presStyleLbl="node2" presStyleIdx="5" presStyleCnt="6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1E16FA60-F831-41C7-938F-0AFFB8420DD3}" type="pres">
      <dgm:prSet presAssocID="{2ADF7F69-AB9C-4214-BC03-5A8502E5054F}" presName="text2" presStyleLbl="fgAcc2" presStyleIdx="5" presStyleCnt="6" custLinFactNeighborY="-2157">
        <dgm:presLayoutVars>
          <dgm:chPref val="3"/>
        </dgm:presLayoutVars>
      </dgm:prSet>
      <dgm:spPr/>
    </dgm:pt>
    <dgm:pt modelId="{D67E0CE6-D1FE-4D2F-AB08-676B0586C122}" type="pres">
      <dgm:prSet presAssocID="{2ADF7F69-AB9C-4214-BC03-5A8502E5054F}" presName="hierChild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D4E5BA63-009A-4F90-96DD-E1CD70895BA7}" type="pres">
      <dgm:prSet presAssocID="{710327DC-1AC6-4CC8-BDAD-67A778BD128B}" presName="Name17" presStyleLbl="parChTrans1D3" presStyleIdx="6" presStyleCnt="8"/>
      <dgm:spPr/>
    </dgm:pt>
    <dgm:pt modelId="{FC0A722F-C27D-413D-8416-D305DABBE432}" type="pres">
      <dgm:prSet presAssocID="{0EE685E8-22E7-4E6C-9608-3FE5E38BE53D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CA078702-6DC7-465F-B5D3-98ABC9163FAE}" type="pres">
      <dgm:prSet presAssocID="{0EE685E8-22E7-4E6C-9608-3FE5E38BE53D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8E59B1B6-BD92-477F-AF41-9B95E9F3BB7C}" type="pres">
      <dgm:prSet presAssocID="{0EE685E8-22E7-4E6C-9608-3FE5E38BE53D}" presName="background3" presStyleLbl="node3" presStyleIdx="6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6658BCD8-99E7-41BF-9E66-2EA39836D6FB}" type="pres">
      <dgm:prSet presAssocID="{0EE685E8-22E7-4E6C-9608-3FE5E38BE53D}" presName="text3" presStyleLbl="fgAcc3" presStyleIdx="6" presStyleCnt="8" custLinFactY="76885" custLinFactNeighborX="-7051" custLinFactNeighborY="100000">
        <dgm:presLayoutVars>
          <dgm:chPref val="3"/>
        </dgm:presLayoutVars>
      </dgm:prSet>
      <dgm:spPr/>
    </dgm:pt>
    <dgm:pt modelId="{D3F6DC4A-AFE3-4735-9207-156C88E17B3B}" type="pres">
      <dgm:prSet presAssocID="{0EE685E8-22E7-4E6C-9608-3FE5E38BE53D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B491A0F7-2D3B-4D54-8C1B-C9F484F3386F}" type="pres">
      <dgm:prSet presAssocID="{75195FB3-DD02-43E8-89D4-58E93F3457E5}" presName="Name17" presStyleLbl="parChTrans1D3" presStyleIdx="7" presStyleCnt="8"/>
      <dgm:spPr/>
    </dgm:pt>
    <dgm:pt modelId="{3E274EFB-1E83-479C-89B9-94044FC12AA4}" type="pres">
      <dgm:prSet presAssocID="{E6CBE809-B64B-4BC2-B8B1-83D27706852B}" presName="hierRoot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9756B24D-A699-4B79-B377-F14015F6EEE5}" type="pres">
      <dgm:prSet presAssocID="{E6CBE809-B64B-4BC2-B8B1-83D27706852B}" presName="composite3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  <dgm:pt modelId="{EE75D95D-C356-4886-88C5-E51D4CAF47EC}" type="pres">
      <dgm:prSet presAssocID="{E6CBE809-B64B-4BC2-B8B1-83D27706852B}" presName="background3" presStyleLbl="node3" presStyleIdx="7" presStyleCnt="8"/>
      <dgm:spPr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gm:spPr>
    </dgm:pt>
    <dgm:pt modelId="{B2799E95-50B9-4F03-81B7-934BDEF659D4}" type="pres">
      <dgm:prSet presAssocID="{E6CBE809-B64B-4BC2-B8B1-83D27706852B}" presName="text3" presStyleLbl="fgAcc3" presStyleIdx="7" presStyleCnt="8" custLinFactY="76885" custLinFactNeighborX="-11121" custLinFactNeighborY="100000">
        <dgm:presLayoutVars>
          <dgm:chPref val="3"/>
        </dgm:presLayoutVars>
      </dgm:prSet>
      <dgm:spPr/>
    </dgm:pt>
    <dgm:pt modelId="{2F1260AD-71C0-4CD9-BEDE-95079EC5FF3A}" type="pres">
      <dgm:prSet presAssocID="{E6CBE809-B64B-4BC2-B8B1-83D27706852B}" presName="hierChild4" presStyleCnt="0"/>
      <dgm:spPr>
        <a:scene3d>
          <a:camera prst="perspectiveBelow" fov="3900000">
            <a:rot lat="1500000" lon="0" rev="0"/>
          </a:camera>
          <a:lightRig rig="threePt" dir="t"/>
        </a:scene3d>
        <a:sp3d/>
      </dgm:spPr>
    </dgm:pt>
  </dgm:ptLst>
  <dgm:cxnLst>
    <dgm:cxn modelId="{91988D03-42CD-4CF3-A629-A1C7B81EC1E9}" srcId="{6C7C9D57-53CC-43AD-B51E-E0A9CC380303}" destId="{679CAE4E-B940-440D-9429-9A9579CE7E48}" srcOrd="4" destOrd="0" parTransId="{0C6DA37C-5480-4302-B36A-963EDC8F2B8F}" sibTransId="{CB22F4DD-70A9-41F2-B09E-F177C614F39F}"/>
    <dgm:cxn modelId="{76383B06-4D95-4ABC-9B51-AD894DFCBD71}" type="presOf" srcId="{679CAE4E-B940-440D-9429-9A9579CE7E48}" destId="{F6040FCB-A501-4467-A371-4390DB02C7D8}" srcOrd="0" destOrd="0" presId="urn:microsoft.com/office/officeart/2005/8/layout/hierarchy1"/>
    <dgm:cxn modelId="{7534D506-B721-4B15-BAC8-CDB14C174437}" type="presOf" srcId="{F175FE8C-BCA1-45A2-8AA7-3E4EC3729058}" destId="{A5057729-CE90-461C-85AA-AB2F396A552A}" srcOrd="0" destOrd="0" presId="urn:microsoft.com/office/officeart/2005/8/layout/hierarchy1"/>
    <dgm:cxn modelId="{5C7B220C-C8A1-4A0C-8E39-A52835063CAF}" type="presOf" srcId="{61BF9ED5-2163-408A-AF22-537E6EE6C3D6}" destId="{455B8EFB-E78A-4A70-BFF3-0C18FB91FC02}" srcOrd="0" destOrd="0" presId="urn:microsoft.com/office/officeart/2005/8/layout/hierarchy1"/>
    <dgm:cxn modelId="{FE44570F-11AD-47B8-AEA6-BCE0514F3296}" srcId="{B24C8914-8C35-4270-AB9D-3D58950DF047}" destId="{0602814D-F4CD-4893-99B7-5C6AF517A9FF}" srcOrd="1" destOrd="0" parTransId="{8ED9CF51-252D-4539-AAD2-0F835EB49F72}" sibTransId="{5745B854-75AF-4992-962F-B6F650ED886F}"/>
    <dgm:cxn modelId="{29E84F11-F544-44F5-8E0B-B746B94A2B04}" type="presOf" srcId="{0C6DA37C-5480-4302-B36A-963EDC8F2B8F}" destId="{7C2BF8D8-73C3-4013-BCAF-A7A7921CBA6C}" srcOrd="0" destOrd="0" presId="urn:microsoft.com/office/officeart/2005/8/layout/hierarchy1"/>
    <dgm:cxn modelId="{630D2B13-6BFC-48F8-B652-CE0D83A1F3F5}" type="presOf" srcId="{6C7C9D57-53CC-43AD-B51E-E0A9CC380303}" destId="{C3566DED-8191-4C86-A136-C34EC945EBEB}" srcOrd="0" destOrd="0" presId="urn:microsoft.com/office/officeart/2005/8/layout/hierarchy1"/>
    <dgm:cxn modelId="{7CC20E17-9E0F-40D5-A5B5-C2B5F7077142}" srcId="{F175FE8C-BCA1-45A2-8AA7-3E4EC3729058}" destId="{6C7C9D57-53CC-43AD-B51E-E0A9CC380303}" srcOrd="0" destOrd="0" parTransId="{E3431E8C-C5CE-4A39-BFB0-2EEA1ADF1844}" sibTransId="{152772D1-A821-4713-991B-C3975E8C311B}"/>
    <dgm:cxn modelId="{DE983118-F532-4512-B7B8-06CEEE9F8611}" type="presOf" srcId="{A2C1C4F5-8E3F-4876-8FD0-B1CAF2AB23D6}" destId="{C8946A86-3079-417C-B95D-384AEFF89256}" srcOrd="0" destOrd="0" presId="urn:microsoft.com/office/officeart/2005/8/layout/hierarchy1"/>
    <dgm:cxn modelId="{A425031B-5960-47A0-9661-C6CE206DC7F0}" type="presOf" srcId="{42EA43C1-390F-4C98-9E1E-013D6BCE71BA}" destId="{A977D27F-C292-4151-B34F-D564F7F17C41}" srcOrd="0" destOrd="0" presId="urn:microsoft.com/office/officeart/2005/8/layout/hierarchy1"/>
    <dgm:cxn modelId="{6C90715D-7536-49AC-BD4D-C7878D3B90DD}" type="presOf" srcId="{8D5702D7-6AB0-46D9-82CB-B44296903303}" destId="{9EB1470C-B29F-437A-8050-E7858A89DEB0}" srcOrd="0" destOrd="0" presId="urn:microsoft.com/office/officeart/2005/8/layout/hierarchy1"/>
    <dgm:cxn modelId="{659D575F-685B-430F-865D-A2E0DC9DF093}" srcId="{6C7C9D57-53CC-43AD-B51E-E0A9CC380303}" destId="{A3590186-3E75-475C-9E2A-E46643D27EAE}" srcOrd="2" destOrd="0" parTransId="{22CDB108-0860-40EF-82FF-8F18E821AE02}" sibTransId="{FBBE5FAB-24DC-4165-8009-63BA4DDC6648}"/>
    <dgm:cxn modelId="{FE01DA5F-31A0-4D99-A8FC-7CFBA5982E54}" type="presOf" srcId="{D3BE36D5-660F-49DE-897D-7C6E26545369}" destId="{9CA4070F-BD60-4B0E-9B66-A22A7BDEDA48}" srcOrd="0" destOrd="0" presId="urn:microsoft.com/office/officeart/2005/8/layout/hierarchy1"/>
    <dgm:cxn modelId="{DA561145-C534-46A7-8185-13B475FA0BC2}" type="presOf" srcId="{14768679-752A-4664-9FB0-8B349BF0F7DB}" destId="{DF22B927-8031-40F9-8883-2A0DEEC1A37F}" srcOrd="0" destOrd="0" presId="urn:microsoft.com/office/officeart/2005/8/layout/hierarchy1"/>
    <dgm:cxn modelId="{AE4CD965-687A-4135-B9D5-D5F48D06A1D5}" type="presOf" srcId="{7BDBFF7A-32C2-4C43-8820-B97DF1E5E8DD}" destId="{4A31AD38-D12F-4728-B0F4-8809602A0F1B}" srcOrd="0" destOrd="0" presId="urn:microsoft.com/office/officeart/2005/8/layout/hierarchy1"/>
    <dgm:cxn modelId="{E539EF66-0ECB-4F8E-95EE-5C3E0DB1CA27}" type="presOf" srcId="{E4887052-A10C-4BFA-BAE5-0E8B6BC06737}" destId="{F96D3EDE-A4EC-40EF-8153-F20514C720E2}" srcOrd="0" destOrd="0" presId="urn:microsoft.com/office/officeart/2005/8/layout/hierarchy1"/>
    <dgm:cxn modelId="{BD700749-CDCB-4CC3-8FC6-221F3F4FB8FC}" type="presOf" srcId="{B24C8914-8C35-4270-AB9D-3D58950DF047}" destId="{58390533-76ED-474C-ABBD-D8F8CAD0181B}" srcOrd="0" destOrd="0" presId="urn:microsoft.com/office/officeart/2005/8/layout/hierarchy1"/>
    <dgm:cxn modelId="{D0542E4D-9C38-45E6-B96B-AF2542B50EF3}" type="presOf" srcId="{3124E76F-3132-44B1-9B3D-D3341EFA21FE}" destId="{208F04C5-6623-4A14-8BF1-8C27D2155BB5}" srcOrd="0" destOrd="0" presId="urn:microsoft.com/office/officeart/2005/8/layout/hierarchy1"/>
    <dgm:cxn modelId="{1542FB4D-5463-456E-8CDE-8F5F929DC93B}" type="presOf" srcId="{2ADF7F69-AB9C-4214-BC03-5A8502E5054F}" destId="{1E16FA60-F831-41C7-938F-0AFFB8420DD3}" srcOrd="0" destOrd="0" presId="urn:microsoft.com/office/officeart/2005/8/layout/hierarchy1"/>
    <dgm:cxn modelId="{05AD1D6E-86FF-4660-BD72-45A62B428DD5}" srcId="{6C7C9D57-53CC-43AD-B51E-E0A9CC380303}" destId="{FE7AA086-E963-4EDE-8519-4D2DD394F178}" srcOrd="0" destOrd="0" parTransId="{D3BE36D5-660F-49DE-897D-7C6E26545369}" sibTransId="{4521BB54-C80C-4719-A42A-F034F5D1C4A4}"/>
    <dgm:cxn modelId="{E2B94C6E-2859-412C-BD47-C33D9CA4D438}" srcId="{B24C8914-8C35-4270-AB9D-3D58950DF047}" destId="{FE6202E7-646E-4E16-A4CA-D9F0A2DECE4A}" srcOrd="3" destOrd="0" parTransId="{E4887052-A10C-4BFA-BAE5-0E8B6BC06737}" sibTransId="{6AA1B7DA-99FB-4F7D-B794-8EBCDB0B3DFF}"/>
    <dgm:cxn modelId="{CF26FF4F-2961-4F07-9E5D-56FC8AFAEB18}" srcId="{6C7C9D57-53CC-43AD-B51E-E0A9CC380303}" destId="{2ADF7F69-AB9C-4214-BC03-5A8502E5054F}" srcOrd="5" destOrd="0" parTransId="{3124E76F-3132-44B1-9B3D-D3341EFA21FE}" sibTransId="{C4312E4E-52F5-4CDD-9801-294B9BD32ABC}"/>
    <dgm:cxn modelId="{5B17E270-2099-4330-8503-BE07EA3949B6}" type="presOf" srcId="{8ED9CF51-252D-4539-AAD2-0F835EB49F72}" destId="{D8FA35D8-EBE3-410D-B6E2-072FC0D7E410}" srcOrd="0" destOrd="0" presId="urn:microsoft.com/office/officeart/2005/8/layout/hierarchy1"/>
    <dgm:cxn modelId="{2C8E5F51-E854-4916-9BFA-B2811CF1944C}" type="presOf" srcId="{75195FB3-DD02-43E8-89D4-58E93F3457E5}" destId="{B491A0F7-2D3B-4D54-8C1B-C9F484F3386F}" srcOrd="0" destOrd="0" presId="urn:microsoft.com/office/officeart/2005/8/layout/hierarchy1"/>
    <dgm:cxn modelId="{5780097C-9081-4764-8B7A-669654A5F304}" type="presOf" srcId="{92EA6BF2-EE7B-4BEC-9C33-7AADA26D6E28}" destId="{EBA83D9E-8A9B-4540-B54F-C0D34A79B95A}" srcOrd="0" destOrd="0" presId="urn:microsoft.com/office/officeart/2005/8/layout/hierarchy1"/>
    <dgm:cxn modelId="{CF8D6D7D-AA03-49D8-8130-E3457F1E5A4E}" type="presOf" srcId="{A3590186-3E75-475C-9E2A-E46643D27EAE}" destId="{CACA3FBF-CABE-4169-88F5-BCD0825F407F}" srcOrd="0" destOrd="0" presId="urn:microsoft.com/office/officeart/2005/8/layout/hierarchy1"/>
    <dgm:cxn modelId="{64BFB181-BB48-4CF3-864F-6BFB3297A886}" type="presOf" srcId="{22CDB108-0860-40EF-82FF-8F18E821AE02}" destId="{25ABC6CF-6CBE-44D8-92FA-07A5F485B568}" srcOrd="0" destOrd="0" presId="urn:microsoft.com/office/officeart/2005/8/layout/hierarchy1"/>
    <dgm:cxn modelId="{60496684-57D9-4930-BC24-010BE301A3D1}" type="presOf" srcId="{FE7AA086-E963-4EDE-8519-4D2DD394F178}" destId="{62F9EEE8-A508-4172-AD5C-51791ED18713}" srcOrd="0" destOrd="0" presId="urn:microsoft.com/office/officeart/2005/8/layout/hierarchy1"/>
    <dgm:cxn modelId="{F108FAA2-14BA-4723-BCE1-20210A04553F}" srcId="{6C7C9D57-53CC-43AD-B51E-E0A9CC380303}" destId="{92EA6BF2-EE7B-4BEC-9C33-7AADA26D6E28}" srcOrd="1" destOrd="0" parTransId="{A2C1C4F5-8E3F-4876-8FD0-B1CAF2AB23D6}" sibTransId="{91187865-9F3C-4B10-A25E-C342E0409A13}"/>
    <dgm:cxn modelId="{6AB292AE-C5F3-4EF8-A824-BB292494002D}" srcId="{6C7C9D57-53CC-43AD-B51E-E0A9CC380303}" destId="{B24C8914-8C35-4270-AB9D-3D58950DF047}" srcOrd="3" destOrd="0" parTransId="{59034B67-FD5A-40CF-A657-27928711EBCC}" sibTransId="{D6F1EAA7-3E79-42C5-9ADF-44AF04EAC9E8}"/>
    <dgm:cxn modelId="{CFB90ACE-1140-4E1E-A7E5-ED4432E994E6}" type="presOf" srcId="{0602814D-F4CD-4893-99B7-5C6AF517A9FF}" destId="{52327C69-DAFD-4373-855E-05870F790A26}" srcOrd="0" destOrd="0" presId="urn:microsoft.com/office/officeart/2005/8/layout/hierarchy1"/>
    <dgm:cxn modelId="{45782CCE-75B0-4A49-8B83-696BEB9C27A6}" type="presOf" srcId="{710327DC-1AC6-4CC8-BDAD-67A778BD128B}" destId="{D4E5BA63-009A-4F90-96DD-E1CD70895BA7}" srcOrd="0" destOrd="0" presId="urn:microsoft.com/office/officeart/2005/8/layout/hierarchy1"/>
    <dgm:cxn modelId="{214BC2D6-5A9D-4C86-A850-214080060FBF}" srcId="{679CAE4E-B940-440D-9429-9A9579CE7E48}" destId="{5734B202-3E1E-4A53-A10F-C2D84DC01911}" srcOrd="0" destOrd="0" parTransId="{50D454CD-2737-4083-9F6A-EF691C3CEBD3}" sibTransId="{FD132B1F-8D55-4623-8FCE-12747669554D}"/>
    <dgm:cxn modelId="{00BC2CD7-8D7D-4ACD-AB31-92C6E50CC568}" type="presOf" srcId="{3975A30F-785E-486F-AFC4-CCACF4125D4A}" destId="{04E990A9-8FDA-4782-AEB8-0D2A944E1554}" srcOrd="0" destOrd="0" presId="urn:microsoft.com/office/officeart/2005/8/layout/hierarchy1"/>
    <dgm:cxn modelId="{BA6DB8D7-B8A0-401A-86E8-AFDF836C2F8F}" type="presOf" srcId="{E6CBE809-B64B-4BC2-B8B1-83D27706852B}" destId="{B2799E95-50B9-4F03-81B7-934BDEF659D4}" srcOrd="0" destOrd="0" presId="urn:microsoft.com/office/officeart/2005/8/layout/hierarchy1"/>
    <dgm:cxn modelId="{FA00D3DB-A85E-48EB-9C21-EEEDB12C7B0B}" srcId="{2ADF7F69-AB9C-4214-BC03-5A8502E5054F}" destId="{0EE685E8-22E7-4E6C-9608-3FE5E38BE53D}" srcOrd="0" destOrd="0" parTransId="{710327DC-1AC6-4CC8-BDAD-67A778BD128B}" sibTransId="{56A94910-11AA-4179-98B6-153291979208}"/>
    <dgm:cxn modelId="{2FFB10DC-5148-4440-A856-F88212CEB2D7}" type="presOf" srcId="{59034B67-FD5A-40CF-A657-27928711EBCC}" destId="{7190163C-297C-4245-8DBB-7D00E4BD039F}" srcOrd="0" destOrd="0" presId="urn:microsoft.com/office/officeart/2005/8/layout/hierarchy1"/>
    <dgm:cxn modelId="{F0F5DDDD-B8F2-4DE3-BF17-57C7F7419AD1}" type="presOf" srcId="{FE6202E7-646E-4E16-A4CA-D9F0A2DECE4A}" destId="{514C821B-01C6-4B17-A717-121BF3D15CDF}" srcOrd="0" destOrd="0" presId="urn:microsoft.com/office/officeart/2005/8/layout/hierarchy1"/>
    <dgm:cxn modelId="{FA65CCE5-0608-49C9-B7BE-778071966188}" type="presOf" srcId="{5734B202-3E1E-4A53-A10F-C2D84DC01911}" destId="{75A9096D-DED2-422C-B0E4-EDC04AF6A492}" srcOrd="0" destOrd="0" presId="urn:microsoft.com/office/officeart/2005/8/layout/hierarchy1"/>
    <dgm:cxn modelId="{4BAE8DE9-B5E4-490A-BA56-DE1633F9AF71}" type="presOf" srcId="{50D454CD-2737-4083-9F6A-EF691C3CEBD3}" destId="{0A305B15-8970-4BC6-8D79-C28B1AD6E068}" srcOrd="0" destOrd="0" presId="urn:microsoft.com/office/officeart/2005/8/layout/hierarchy1"/>
    <dgm:cxn modelId="{624FB2EF-4D16-4E4B-9BEA-15F35BA9BB5C}" srcId="{679CAE4E-B940-440D-9429-9A9579CE7E48}" destId="{8D5702D7-6AB0-46D9-82CB-B44296903303}" srcOrd="1" destOrd="0" parTransId="{42EA43C1-390F-4C98-9E1E-013D6BCE71BA}" sibTransId="{583C5A88-6D11-41CA-9124-393DC422483F}"/>
    <dgm:cxn modelId="{064ACFF5-E1A6-4639-8995-91C6596AF4FB}" srcId="{B24C8914-8C35-4270-AB9D-3D58950DF047}" destId="{3975A30F-785E-486F-AFC4-CCACF4125D4A}" srcOrd="2" destOrd="0" parTransId="{14768679-752A-4664-9FB0-8B349BF0F7DB}" sibTransId="{27575AF3-B7D0-487A-A91C-63F0FDA1E1CE}"/>
    <dgm:cxn modelId="{303D68F8-D875-4BD8-AD4E-A599A8EA5A12}" srcId="{B24C8914-8C35-4270-AB9D-3D58950DF047}" destId="{7BDBFF7A-32C2-4C43-8820-B97DF1E5E8DD}" srcOrd="0" destOrd="0" parTransId="{61BF9ED5-2163-408A-AF22-537E6EE6C3D6}" sibTransId="{1B973B96-092C-4F63-9CF7-25CEBD11C181}"/>
    <dgm:cxn modelId="{2AF71FF9-2712-4B7C-843D-865E67248B3C}" type="presOf" srcId="{0EE685E8-22E7-4E6C-9608-3FE5E38BE53D}" destId="{6658BCD8-99E7-41BF-9E66-2EA39836D6FB}" srcOrd="0" destOrd="0" presId="urn:microsoft.com/office/officeart/2005/8/layout/hierarchy1"/>
    <dgm:cxn modelId="{9E967EFA-8983-45F7-AA18-22B385C4FFE8}" srcId="{2ADF7F69-AB9C-4214-BC03-5A8502E5054F}" destId="{E6CBE809-B64B-4BC2-B8B1-83D27706852B}" srcOrd="1" destOrd="0" parTransId="{75195FB3-DD02-43E8-89D4-58E93F3457E5}" sibTransId="{4361F21D-1687-4224-86AF-FD7E31CABA0B}"/>
    <dgm:cxn modelId="{F0F55F51-3BD7-4168-9552-CCAD96F05C30}" type="presParOf" srcId="{A5057729-CE90-461C-85AA-AB2F396A552A}" destId="{460B4296-9F60-47EE-BC05-A92F70465CB8}" srcOrd="0" destOrd="0" presId="urn:microsoft.com/office/officeart/2005/8/layout/hierarchy1"/>
    <dgm:cxn modelId="{9CC0445E-566B-42AE-8D63-19D6F6DCEC89}" type="presParOf" srcId="{460B4296-9F60-47EE-BC05-A92F70465CB8}" destId="{0B641143-286B-4B9D-84B9-D7918A789398}" srcOrd="0" destOrd="0" presId="urn:microsoft.com/office/officeart/2005/8/layout/hierarchy1"/>
    <dgm:cxn modelId="{8F05DF53-7E5D-4B15-8145-74DD7C525D91}" type="presParOf" srcId="{0B641143-286B-4B9D-84B9-D7918A789398}" destId="{8EDEA1A2-0813-4941-8E96-A76270859722}" srcOrd="0" destOrd="0" presId="urn:microsoft.com/office/officeart/2005/8/layout/hierarchy1"/>
    <dgm:cxn modelId="{1CB1DF46-2410-4A4C-9AC4-6F80525016AE}" type="presParOf" srcId="{0B641143-286B-4B9D-84B9-D7918A789398}" destId="{C3566DED-8191-4C86-A136-C34EC945EBEB}" srcOrd="1" destOrd="0" presId="urn:microsoft.com/office/officeart/2005/8/layout/hierarchy1"/>
    <dgm:cxn modelId="{4C5C1CE2-87A8-40F0-9AA7-41632D9975DC}" type="presParOf" srcId="{460B4296-9F60-47EE-BC05-A92F70465CB8}" destId="{8E1B2E08-7E2A-4B5D-AF84-C8FF9CCAFDA8}" srcOrd="1" destOrd="0" presId="urn:microsoft.com/office/officeart/2005/8/layout/hierarchy1"/>
    <dgm:cxn modelId="{017DC9FC-3025-48E5-9C8B-1280CC8F06A4}" type="presParOf" srcId="{8E1B2E08-7E2A-4B5D-AF84-C8FF9CCAFDA8}" destId="{9CA4070F-BD60-4B0E-9B66-A22A7BDEDA48}" srcOrd="0" destOrd="0" presId="urn:microsoft.com/office/officeart/2005/8/layout/hierarchy1"/>
    <dgm:cxn modelId="{1B2998C4-C013-4E82-BCE7-54EF58033CD0}" type="presParOf" srcId="{8E1B2E08-7E2A-4B5D-AF84-C8FF9CCAFDA8}" destId="{1FF7926B-2EC1-4E8E-8E79-175A5AF564F7}" srcOrd="1" destOrd="0" presId="urn:microsoft.com/office/officeart/2005/8/layout/hierarchy1"/>
    <dgm:cxn modelId="{FCF86239-616F-49E8-A42F-333DA4FD5B92}" type="presParOf" srcId="{1FF7926B-2EC1-4E8E-8E79-175A5AF564F7}" destId="{3D453278-1EF8-4FFE-B4EF-DC9B03C7AB5C}" srcOrd="0" destOrd="0" presId="urn:microsoft.com/office/officeart/2005/8/layout/hierarchy1"/>
    <dgm:cxn modelId="{10E5219B-933A-438C-AA1E-5C8E70043751}" type="presParOf" srcId="{3D453278-1EF8-4FFE-B4EF-DC9B03C7AB5C}" destId="{91E6CF49-E1D0-4721-8BA2-E2DE315F375A}" srcOrd="0" destOrd="0" presId="urn:microsoft.com/office/officeart/2005/8/layout/hierarchy1"/>
    <dgm:cxn modelId="{6D9BD0EC-22EC-4863-ADC5-48188737359D}" type="presParOf" srcId="{3D453278-1EF8-4FFE-B4EF-DC9B03C7AB5C}" destId="{62F9EEE8-A508-4172-AD5C-51791ED18713}" srcOrd="1" destOrd="0" presId="urn:microsoft.com/office/officeart/2005/8/layout/hierarchy1"/>
    <dgm:cxn modelId="{3D058EA2-AF03-49B9-94B4-29C2FD69ED63}" type="presParOf" srcId="{1FF7926B-2EC1-4E8E-8E79-175A5AF564F7}" destId="{91C54F41-CB61-4DF5-B418-4150FAB04FEE}" srcOrd="1" destOrd="0" presId="urn:microsoft.com/office/officeart/2005/8/layout/hierarchy1"/>
    <dgm:cxn modelId="{410B51A2-792D-4DC0-9FB8-58E0AA6640EF}" type="presParOf" srcId="{8E1B2E08-7E2A-4B5D-AF84-C8FF9CCAFDA8}" destId="{C8946A86-3079-417C-B95D-384AEFF89256}" srcOrd="2" destOrd="0" presId="urn:microsoft.com/office/officeart/2005/8/layout/hierarchy1"/>
    <dgm:cxn modelId="{CAEB8D4C-0D8A-4CF5-B6F4-F58E197B3BF7}" type="presParOf" srcId="{8E1B2E08-7E2A-4B5D-AF84-C8FF9CCAFDA8}" destId="{DD77C655-8425-4B31-B0A7-3101D4982A3B}" srcOrd="3" destOrd="0" presId="urn:microsoft.com/office/officeart/2005/8/layout/hierarchy1"/>
    <dgm:cxn modelId="{AABAA0F2-9A07-4145-B1DC-E0589ABB6A30}" type="presParOf" srcId="{DD77C655-8425-4B31-B0A7-3101D4982A3B}" destId="{E8B3B76F-CF53-4653-8150-507AF749BFFF}" srcOrd="0" destOrd="0" presId="urn:microsoft.com/office/officeart/2005/8/layout/hierarchy1"/>
    <dgm:cxn modelId="{882D75BA-5894-4CD1-BFDC-9618A23C35CB}" type="presParOf" srcId="{E8B3B76F-CF53-4653-8150-507AF749BFFF}" destId="{05A3EB41-4265-46A2-9E5A-B0F4DC2DEC79}" srcOrd="0" destOrd="0" presId="urn:microsoft.com/office/officeart/2005/8/layout/hierarchy1"/>
    <dgm:cxn modelId="{18391261-3DF8-48EA-8711-92F5B8E8D9CD}" type="presParOf" srcId="{E8B3B76F-CF53-4653-8150-507AF749BFFF}" destId="{EBA83D9E-8A9B-4540-B54F-C0D34A79B95A}" srcOrd="1" destOrd="0" presId="urn:microsoft.com/office/officeart/2005/8/layout/hierarchy1"/>
    <dgm:cxn modelId="{6BA31289-726D-46F2-B740-D7C967320122}" type="presParOf" srcId="{DD77C655-8425-4B31-B0A7-3101D4982A3B}" destId="{71D48EE1-BA37-4B3E-B880-6D10585FA608}" srcOrd="1" destOrd="0" presId="urn:microsoft.com/office/officeart/2005/8/layout/hierarchy1"/>
    <dgm:cxn modelId="{731839D0-674D-4712-A28F-FE6D912990CA}" type="presParOf" srcId="{8E1B2E08-7E2A-4B5D-AF84-C8FF9CCAFDA8}" destId="{25ABC6CF-6CBE-44D8-92FA-07A5F485B568}" srcOrd="4" destOrd="0" presId="urn:microsoft.com/office/officeart/2005/8/layout/hierarchy1"/>
    <dgm:cxn modelId="{32C54A01-79AD-4BE1-96BF-F2BD467C7661}" type="presParOf" srcId="{8E1B2E08-7E2A-4B5D-AF84-C8FF9CCAFDA8}" destId="{9960DFEB-998C-490F-B24E-49BDFD18E121}" srcOrd="5" destOrd="0" presId="urn:microsoft.com/office/officeart/2005/8/layout/hierarchy1"/>
    <dgm:cxn modelId="{F8FAB409-446D-40CD-9E86-BDC401F11A16}" type="presParOf" srcId="{9960DFEB-998C-490F-B24E-49BDFD18E121}" destId="{D260DA55-E0AF-4474-8829-8AF249B5F9FA}" srcOrd="0" destOrd="0" presId="urn:microsoft.com/office/officeart/2005/8/layout/hierarchy1"/>
    <dgm:cxn modelId="{BD7CB481-1607-4A3F-B1F9-A03A0FD31732}" type="presParOf" srcId="{D260DA55-E0AF-4474-8829-8AF249B5F9FA}" destId="{777B496A-1F0F-4069-BC60-739010B94109}" srcOrd="0" destOrd="0" presId="urn:microsoft.com/office/officeart/2005/8/layout/hierarchy1"/>
    <dgm:cxn modelId="{BD53A46E-926C-472F-BCD1-4187A7178825}" type="presParOf" srcId="{D260DA55-E0AF-4474-8829-8AF249B5F9FA}" destId="{CACA3FBF-CABE-4169-88F5-BCD0825F407F}" srcOrd="1" destOrd="0" presId="urn:microsoft.com/office/officeart/2005/8/layout/hierarchy1"/>
    <dgm:cxn modelId="{0DEFAFD4-8A72-4E98-B93E-D9C67BD97BA8}" type="presParOf" srcId="{9960DFEB-998C-490F-B24E-49BDFD18E121}" destId="{E01B2056-31EB-4C2B-8808-B9F1E859FB76}" srcOrd="1" destOrd="0" presId="urn:microsoft.com/office/officeart/2005/8/layout/hierarchy1"/>
    <dgm:cxn modelId="{BF2BACC1-0989-43CB-9F65-26F65E84D3BE}" type="presParOf" srcId="{8E1B2E08-7E2A-4B5D-AF84-C8FF9CCAFDA8}" destId="{7190163C-297C-4245-8DBB-7D00E4BD039F}" srcOrd="6" destOrd="0" presId="urn:microsoft.com/office/officeart/2005/8/layout/hierarchy1"/>
    <dgm:cxn modelId="{1E1674B5-52EB-4EE1-A2A1-89BAE3B4B156}" type="presParOf" srcId="{8E1B2E08-7E2A-4B5D-AF84-C8FF9CCAFDA8}" destId="{C2505CB6-B61E-48C0-9DED-A270FBC91C19}" srcOrd="7" destOrd="0" presId="urn:microsoft.com/office/officeart/2005/8/layout/hierarchy1"/>
    <dgm:cxn modelId="{1A587ED9-F831-4D34-A0F3-3D9166B8C313}" type="presParOf" srcId="{C2505CB6-B61E-48C0-9DED-A270FBC91C19}" destId="{ECA5754F-2232-4BED-A8EC-D3C28368E542}" srcOrd="0" destOrd="0" presId="urn:microsoft.com/office/officeart/2005/8/layout/hierarchy1"/>
    <dgm:cxn modelId="{175306BE-63B6-44E1-92A8-FB4DA6137FC9}" type="presParOf" srcId="{ECA5754F-2232-4BED-A8EC-D3C28368E542}" destId="{3A987C64-5047-44CA-B445-C6A1C2717416}" srcOrd="0" destOrd="0" presId="urn:microsoft.com/office/officeart/2005/8/layout/hierarchy1"/>
    <dgm:cxn modelId="{29466F13-A4F1-44E9-B924-482C7D2B5D88}" type="presParOf" srcId="{ECA5754F-2232-4BED-A8EC-D3C28368E542}" destId="{58390533-76ED-474C-ABBD-D8F8CAD0181B}" srcOrd="1" destOrd="0" presId="urn:microsoft.com/office/officeart/2005/8/layout/hierarchy1"/>
    <dgm:cxn modelId="{992AEE5A-4BD5-4DAF-B955-17F08F71B04B}" type="presParOf" srcId="{C2505CB6-B61E-48C0-9DED-A270FBC91C19}" destId="{32324870-CDE3-4EEE-8B88-AB0E244CDC4C}" srcOrd="1" destOrd="0" presId="urn:microsoft.com/office/officeart/2005/8/layout/hierarchy1"/>
    <dgm:cxn modelId="{A1303F90-92B1-461B-A74B-7010D3A0836F}" type="presParOf" srcId="{32324870-CDE3-4EEE-8B88-AB0E244CDC4C}" destId="{455B8EFB-E78A-4A70-BFF3-0C18FB91FC02}" srcOrd="0" destOrd="0" presId="urn:microsoft.com/office/officeart/2005/8/layout/hierarchy1"/>
    <dgm:cxn modelId="{9D7641B8-3C20-4780-BD52-E5ACC574660E}" type="presParOf" srcId="{32324870-CDE3-4EEE-8B88-AB0E244CDC4C}" destId="{3179CD66-429A-417C-9DA2-F612D8B5C40D}" srcOrd="1" destOrd="0" presId="urn:microsoft.com/office/officeart/2005/8/layout/hierarchy1"/>
    <dgm:cxn modelId="{B1857F88-686F-4B56-9BD1-1A83BC02B349}" type="presParOf" srcId="{3179CD66-429A-417C-9DA2-F612D8B5C40D}" destId="{8AB639CA-2EFA-4C61-BA46-72F94092CA9D}" srcOrd="0" destOrd="0" presId="urn:microsoft.com/office/officeart/2005/8/layout/hierarchy1"/>
    <dgm:cxn modelId="{6495E861-EC18-4DE2-9363-315CCF8EBC1B}" type="presParOf" srcId="{8AB639CA-2EFA-4C61-BA46-72F94092CA9D}" destId="{EA9AE47D-8E7D-4FD1-A5DA-7379CA6E0ABB}" srcOrd="0" destOrd="0" presId="urn:microsoft.com/office/officeart/2005/8/layout/hierarchy1"/>
    <dgm:cxn modelId="{51787029-4863-4539-853D-D915C1383946}" type="presParOf" srcId="{8AB639CA-2EFA-4C61-BA46-72F94092CA9D}" destId="{4A31AD38-D12F-4728-B0F4-8809602A0F1B}" srcOrd="1" destOrd="0" presId="urn:microsoft.com/office/officeart/2005/8/layout/hierarchy1"/>
    <dgm:cxn modelId="{BBE02CB7-D09A-4623-952C-09069F1FDCBB}" type="presParOf" srcId="{3179CD66-429A-417C-9DA2-F612D8B5C40D}" destId="{8FD73B7B-DEA5-4EF6-80F9-2EA9766E3600}" srcOrd="1" destOrd="0" presId="urn:microsoft.com/office/officeart/2005/8/layout/hierarchy1"/>
    <dgm:cxn modelId="{E71CD9ED-F575-47CB-89F6-0599A7365B9B}" type="presParOf" srcId="{32324870-CDE3-4EEE-8B88-AB0E244CDC4C}" destId="{D8FA35D8-EBE3-410D-B6E2-072FC0D7E410}" srcOrd="2" destOrd="0" presId="urn:microsoft.com/office/officeart/2005/8/layout/hierarchy1"/>
    <dgm:cxn modelId="{FF44EE51-44CB-4A50-B04F-F95698BED0EA}" type="presParOf" srcId="{32324870-CDE3-4EEE-8B88-AB0E244CDC4C}" destId="{D1C3D0A3-A327-485D-A4A9-881EC960BDD4}" srcOrd="3" destOrd="0" presId="urn:microsoft.com/office/officeart/2005/8/layout/hierarchy1"/>
    <dgm:cxn modelId="{3A314B67-6279-4E61-A865-13746AB31CB6}" type="presParOf" srcId="{D1C3D0A3-A327-485D-A4A9-881EC960BDD4}" destId="{1840CD1D-C7C4-456B-890A-7FE6AE3BB636}" srcOrd="0" destOrd="0" presId="urn:microsoft.com/office/officeart/2005/8/layout/hierarchy1"/>
    <dgm:cxn modelId="{0C348EF1-0671-4581-8699-AC7C26947CE0}" type="presParOf" srcId="{1840CD1D-C7C4-456B-890A-7FE6AE3BB636}" destId="{07388342-DFEB-4C7A-8375-8A8DFEBBCED4}" srcOrd="0" destOrd="0" presId="urn:microsoft.com/office/officeart/2005/8/layout/hierarchy1"/>
    <dgm:cxn modelId="{04796CFA-3B01-40EA-89AB-C1749DE8C09A}" type="presParOf" srcId="{1840CD1D-C7C4-456B-890A-7FE6AE3BB636}" destId="{52327C69-DAFD-4373-855E-05870F790A26}" srcOrd="1" destOrd="0" presId="urn:microsoft.com/office/officeart/2005/8/layout/hierarchy1"/>
    <dgm:cxn modelId="{F75A197E-F344-45A9-A47C-DC8F680B183C}" type="presParOf" srcId="{D1C3D0A3-A327-485D-A4A9-881EC960BDD4}" destId="{64C183B4-7FCC-4C10-AB7F-4CEA10C0C7B9}" srcOrd="1" destOrd="0" presId="urn:microsoft.com/office/officeart/2005/8/layout/hierarchy1"/>
    <dgm:cxn modelId="{956ED674-F1D2-46E1-AC5F-3A9CCCB24233}" type="presParOf" srcId="{32324870-CDE3-4EEE-8B88-AB0E244CDC4C}" destId="{DF22B927-8031-40F9-8883-2A0DEEC1A37F}" srcOrd="4" destOrd="0" presId="urn:microsoft.com/office/officeart/2005/8/layout/hierarchy1"/>
    <dgm:cxn modelId="{EB848D8D-3667-4268-9ACE-367D3D01E266}" type="presParOf" srcId="{32324870-CDE3-4EEE-8B88-AB0E244CDC4C}" destId="{90EE97C5-A2F3-4217-A85A-5FBF7CA8927F}" srcOrd="5" destOrd="0" presId="urn:microsoft.com/office/officeart/2005/8/layout/hierarchy1"/>
    <dgm:cxn modelId="{1E4042C3-4013-4794-B2EF-95528044F70F}" type="presParOf" srcId="{90EE97C5-A2F3-4217-A85A-5FBF7CA8927F}" destId="{01C422E5-6168-4E28-8A59-6E37721E1042}" srcOrd="0" destOrd="0" presId="urn:microsoft.com/office/officeart/2005/8/layout/hierarchy1"/>
    <dgm:cxn modelId="{89E09FE1-CCF5-40E8-8BAB-00E5B17E6ABA}" type="presParOf" srcId="{01C422E5-6168-4E28-8A59-6E37721E1042}" destId="{229F942C-93F2-4852-A023-979D4D99CEF2}" srcOrd="0" destOrd="0" presId="urn:microsoft.com/office/officeart/2005/8/layout/hierarchy1"/>
    <dgm:cxn modelId="{65D2517F-64EF-405B-ACB2-DF06C826CD57}" type="presParOf" srcId="{01C422E5-6168-4E28-8A59-6E37721E1042}" destId="{04E990A9-8FDA-4782-AEB8-0D2A944E1554}" srcOrd="1" destOrd="0" presId="urn:microsoft.com/office/officeart/2005/8/layout/hierarchy1"/>
    <dgm:cxn modelId="{45913A6A-884E-4736-B8A3-7DDC6D632BC4}" type="presParOf" srcId="{90EE97C5-A2F3-4217-A85A-5FBF7CA8927F}" destId="{2B5FA4C6-DFA4-4FA8-97B9-A8616BE99423}" srcOrd="1" destOrd="0" presId="urn:microsoft.com/office/officeart/2005/8/layout/hierarchy1"/>
    <dgm:cxn modelId="{682234CA-F224-4916-97CD-691B6815072D}" type="presParOf" srcId="{32324870-CDE3-4EEE-8B88-AB0E244CDC4C}" destId="{F96D3EDE-A4EC-40EF-8153-F20514C720E2}" srcOrd="6" destOrd="0" presId="urn:microsoft.com/office/officeart/2005/8/layout/hierarchy1"/>
    <dgm:cxn modelId="{A87E25C9-348D-4BDF-95F6-424187234569}" type="presParOf" srcId="{32324870-CDE3-4EEE-8B88-AB0E244CDC4C}" destId="{A37A28F4-D14E-4C72-8D94-19BBAD2BE3C5}" srcOrd="7" destOrd="0" presId="urn:microsoft.com/office/officeart/2005/8/layout/hierarchy1"/>
    <dgm:cxn modelId="{4F0E1678-876C-470F-BD03-CB72C838266F}" type="presParOf" srcId="{A37A28F4-D14E-4C72-8D94-19BBAD2BE3C5}" destId="{D6E480FC-B664-4402-86D8-C1FE55F52B70}" srcOrd="0" destOrd="0" presId="urn:microsoft.com/office/officeart/2005/8/layout/hierarchy1"/>
    <dgm:cxn modelId="{10B509AA-4DB9-486E-A165-71795C33B5E4}" type="presParOf" srcId="{D6E480FC-B664-4402-86D8-C1FE55F52B70}" destId="{3F73B77D-BEEC-45BD-A363-741C08D6B868}" srcOrd="0" destOrd="0" presId="urn:microsoft.com/office/officeart/2005/8/layout/hierarchy1"/>
    <dgm:cxn modelId="{FEB86268-5EF8-42F6-BAD3-3549DEA72E7D}" type="presParOf" srcId="{D6E480FC-B664-4402-86D8-C1FE55F52B70}" destId="{514C821B-01C6-4B17-A717-121BF3D15CDF}" srcOrd="1" destOrd="0" presId="urn:microsoft.com/office/officeart/2005/8/layout/hierarchy1"/>
    <dgm:cxn modelId="{A2AB33CB-16B7-4173-B626-1F5BBEC1D38E}" type="presParOf" srcId="{A37A28F4-D14E-4C72-8D94-19BBAD2BE3C5}" destId="{0B896987-04F0-40E0-AF93-C29A50B422A9}" srcOrd="1" destOrd="0" presId="urn:microsoft.com/office/officeart/2005/8/layout/hierarchy1"/>
    <dgm:cxn modelId="{F8A46CFA-04A0-412D-B1DA-D192E36E7ED1}" type="presParOf" srcId="{8E1B2E08-7E2A-4B5D-AF84-C8FF9CCAFDA8}" destId="{7C2BF8D8-73C3-4013-BCAF-A7A7921CBA6C}" srcOrd="8" destOrd="0" presId="urn:microsoft.com/office/officeart/2005/8/layout/hierarchy1"/>
    <dgm:cxn modelId="{376E004F-ED1A-4CE2-BBF1-41BDCFDBD434}" type="presParOf" srcId="{8E1B2E08-7E2A-4B5D-AF84-C8FF9CCAFDA8}" destId="{8C1BEF40-8AAE-4C3F-AF74-05A961740DBF}" srcOrd="9" destOrd="0" presId="urn:microsoft.com/office/officeart/2005/8/layout/hierarchy1"/>
    <dgm:cxn modelId="{9810E9CB-9971-479B-8E89-1B19B6F52CBA}" type="presParOf" srcId="{8C1BEF40-8AAE-4C3F-AF74-05A961740DBF}" destId="{BE6006F5-D021-4153-9270-DCE1A77A8CC3}" srcOrd="0" destOrd="0" presId="urn:microsoft.com/office/officeart/2005/8/layout/hierarchy1"/>
    <dgm:cxn modelId="{ED16C8D9-5E67-44B1-8637-A80B840EFD28}" type="presParOf" srcId="{BE6006F5-D021-4153-9270-DCE1A77A8CC3}" destId="{286AAD79-EB62-4F76-9F57-B4B92B429E58}" srcOrd="0" destOrd="0" presId="urn:microsoft.com/office/officeart/2005/8/layout/hierarchy1"/>
    <dgm:cxn modelId="{3B2ADD13-0E88-489B-B1F1-E1E81F613244}" type="presParOf" srcId="{BE6006F5-D021-4153-9270-DCE1A77A8CC3}" destId="{F6040FCB-A501-4467-A371-4390DB02C7D8}" srcOrd="1" destOrd="0" presId="urn:microsoft.com/office/officeart/2005/8/layout/hierarchy1"/>
    <dgm:cxn modelId="{01D3544D-A043-4B6A-8B95-E70C5CE6C8A6}" type="presParOf" srcId="{8C1BEF40-8AAE-4C3F-AF74-05A961740DBF}" destId="{7E0AE442-78CE-48AD-8149-53200686E083}" srcOrd="1" destOrd="0" presId="urn:microsoft.com/office/officeart/2005/8/layout/hierarchy1"/>
    <dgm:cxn modelId="{124A0193-DD22-4541-A056-3A35C1008C1F}" type="presParOf" srcId="{7E0AE442-78CE-48AD-8149-53200686E083}" destId="{0A305B15-8970-4BC6-8D79-C28B1AD6E068}" srcOrd="0" destOrd="0" presId="urn:microsoft.com/office/officeart/2005/8/layout/hierarchy1"/>
    <dgm:cxn modelId="{EA750DD1-ACE1-43E8-8BBB-5EFFD307F665}" type="presParOf" srcId="{7E0AE442-78CE-48AD-8149-53200686E083}" destId="{10CC2A27-60A3-4EDD-ABDD-7D7E4B1694F5}" srcOrd="1" destOrd="0" presId="urn:microsoft.com/office/officeart/2005/8/layout/hierarchy1"/>
    <dgm:cxn modelId="{80CB9F33-A467-4C23-A364-4D2F8DD8FF41}" type="presParOf" srcId="{10CC2A27-60A3-4EDD-ABDD-7D7E4B1694F5}" destId="{E0CE7DF3-5E8F-4C2B-AA01-655632E3B423}" srcOrd="0" destOrd="0" presId="urn:microsoft.com/office/officeart/2005/8/layout/hierarchy1"/>
    <dgm:cxn modelId="{46E3D153-6F02-4C12-9B49-5D7937800C03}" type="presParOf" srcId="{E0CE7DF3-5E8F-4C2B-AA01-655632E3B423}" destId="{011C7E9E-3F40-493C-9F16-530A3D3D3D0A}" srcOrd="0" destOrd="0" presId="urn:microsoft.com/office/officeart/2005/8/layout/hierarchy1"/>
    <dgm:cxn modelId="{748BC87A-869A-47A3-9CBC-90A1B0B283C8}" type="presParOf" srcId="{E0CE7DF3-5E8F-4C2B-AA01-655632E3B423}" destId="{75A9096D-DED2-422C-B0E4-EDC04AF6A492}" srcOrd="1" destOrd="0" presId="urn:microsoft.com/office/officeart/2005/8/layout/hierarchy1"/>
    <dgm:cxn modelId="{F8342C98-6893-4CA0-B301-585A992C9AD2}" type="presParOf" srcId="{10CC2A27-60A3-4EDD-ABDD-7D7E4B1694F5}" destId="{4A461859-7335-47C2-9C6A-4CDC9B12A1A3}" srcOrd="1" destOrd="0" presId="urn:microsoft.com/office/officeart/2005/8/layout/hierarchy1"/>
    <dgm:cxn modelId="{5CEB4A86-AF84-4C3E-BB0C-5ED20C12B6E2}" type="presParOf" srcId="{7E0AE442-78CE-48AD-8149-53200686E083}" destId="{A977D27F-C292-4151-B34F-D564F7F17C41}" srcOrd="2" destOrd="0" presId="urn:microsoft.com/office/officeart/2005/8/layout/hierarchy1"/>
    <dgm:cxn modelId="{3E49FD57-1789-4A4A-9D36-94842E1991A8}" type="presParOf" srcId="{7E0AE442-78CE-48AD-8149-53200686E083}" destId="{2847F7AA-20E3-4147-A712-95FBC4ABDC06}" srcOrd="3" destOrd="0" presId="urn:microsoft.com/office/officeart/2005/8/layout/hierarchy1"/>
    <dgm:cxn modelId="{866D62D7-5237-4E5B-BFD9-2D0F1C1278C5}" type="presParOf" srcId="{2847F7AA-20E3-4147-A712-95FBC4ABDC06}" destId="{A8F38A5F-F1B7-4BE3-9C12-420FEF2C970A}" srcOrd="0" destOrd="0" presId="urn:microsoft.com/office/officeart/2005/8/layout/hierarchy1"/>
    <dgm:cxn modelId="{6A211710-60D1-4550-91E3-66EEC1FF1DD7}" type="presParOf" srcId="{A8F38A5F-F1B7-4BE3-9C12-420FEF2C970A}" destId="{BCD2D090-A43D-4F81-863A-C8BDCF14C14D}" srcOrd="0" destOrd="0" presId="urn:microsoft.com/office/officeart/2005/8/layout/hierarchy1"/>
    <dgm:cxn modelId="{F34F8D65-4D3A-4174-9E00-F1C43133EB8F}" type="presParOf" srcId="{A8F38A5F-F1B7-4BE3-9C12-420FEF2C970A}" destId="{9EB1470C-B29F-437A-8050-E7858A89DEB0}" srcOrd="1" destOrd="0" presId="urn:microsoft.com/office/officeart/2005/8/layout/hierarchy1"/>
    <dgm:cxn modelId="{6B3F9B53-6B12-4F0E-8E46-7FDE130590A5}" type="presParOf" srcId="{2847F7AA-20E3-4147-A712-95FBC4ABDC06}" destId="{6954C269-2F52-4D77-876C-9957DCB6C06C}" srcOrd="1" destOrd="0" presId="urn:microsoft.com/office/officeart/2005/8/layout/hierarchy1"/>
    <dgm:cxn modelId="{4C9FDF5E-57A8-47FA-AFFF-5B9227416D4F}" type="presParOf" srcId="{8E1B2E08-7E2A-4B5D-AF84-C8FF9CCAFDA8}" destId="{208F04C5-6623-4A14-8BF1-8C27D2155BB5}" srcOrd="10" destOrd="0" presId="urn:microsoft.com/office/officeart/2005/8/layout/hierarchy1"/>
    <dgm:cxn modelId="{F4CF200A-DA48-4E81-8412-16D5B583B584}" type="presParOf" srcId="{8E1B2E08-7E2A-4B5D-AF84-C8FF9CCAFDA8}" destId="{A5EE305B-6E6C-4E9D-ABFF-2AE2B14D6496}" srcOrd="11" destOrd="0" presId="urn:microsoft.com/office/officeart/2005/8/layout/hierarchy1"/>
    <dgm:cxn modelId="{51FD8BBA-83F2-4D34-A10E-777D13A418A7}" type="presParOf" srcId="{A5EE305B-6E6C-4E9D-ABFF-2AE2B14D6496}" destId="{DBD4A907-A938-4F52-ABD3-8B9D451051FB}" srcOrd="0" destOrd="0" presId="urn:microsoft.com/office/officeart/2005/8/layout/hierarchy1"/>
    <dgm:cxn modelId="{FDD5DAC3-A976-4985-83C2-E2EFC2DF9DD3}" type="presParOf" srcId="{DBD4A907-A938-4F52-ABD3-8B9D451051FB}" destId="{45D50E15-698C-4E95-B69B-260BAC9C0FB8}" srcOrd="0" destOrd="0" presId="urn:microsoft.com/office/officeart/2005/8/layout/hierarchy1"/>
    <dgm:cxn modelId="{E28213DB-106F-4896-B7C5-FA80BA0DCFD8}" type="presParOf" srcId="{DBD4A907-A938-4F52-ABD3-8B9D451051FB}" destId="{1E16FA60-F831-41C7-938F-0AFFB8420DD3}" srcOrd="1" destOrd="0" presId="urn:microsoft.com/office/officeart/2005/8/layout/hierarchy1"/>
    <dgm:cxn modelId="{214AF6D8-BD7E-4345-BDD3-FCCC6075FAA5}" type="presParOf" srcId="{A5EE305B-6E6C-4E9D-ABFF-2AE2B14D6496}" destId="{D67E0CE6-D1FE-4D2F-AB08-676B0586C122}" srcOrd="1" destOrd="0" presId="urn:microsoft.com/office/officeart/2005/8/layout/hierarchy1"/>
    <dgm:cxn modelId="{A33DFEFC-4A79-4D5C-BDEE-7C4C4201FCB9}" type="presParOf" srcId="{D67E0CE6-D1FE-4D2F-AB08-676B0586C122}" destId="{D4E5BA63-009A-4F90-96DD-E1CD70895BA7}" srcOrd="0" destOrd="0" presId="urn:microsoft.com/office/officeart/2005/8/layout/hierarchy1"/>
    <dgm:cxn modelId="{8C4CBD38-DD0D-4A4B-A1B1-B561DCFF30C1}" type="presParOf" srcId="{D67E0CE6-D1FE-4D2F-AB08-676B0586C122}" destId="{FC0A722F-C27D-413D-8416-D305DABBE432}" srcOrd="1" destOrd="0" presId="urn:microsoft.com/office/officeart/2005/8/layout/hierarchy1"/>
    <dgm:cxn modelId="{7FFA648D-DD34-41FD-89DC-686EBF3C0BFD}" type="presParOf" srcId="{FC0A722F-C27D-413D-8416-D305DABBE432}" destId="{CA078702-6DC7-465F-B5D3-98ABC9163FAE}" srcOrd="0" destOrd="0" presId="urn:microsoft.com/office/officeart/2005/8/layout/hierarchy1"/>
    <dgm:cxn modelId="{EC9E2260-625F-4924-811F-506A6D9D770B}" type="presParOf" srcId="{CA078702-6DC7-465F-B5D3-98ABC9163FAE}" destId="{8E59B1B6-BD92-477F-AF41-9B95E9F3BB7C}" srcOrd="0" destOrd="0" presId="urn:microsoft.com/office/officeart/2005/8/layout/hierarchy1"/>
    <dgm:cxn modelId="{53514BEF-8B4D-4CB1-9A2F-A6DDBFDE8DD9}" type="presParOf" srcId="{CA078702-6DC7-465F-B5D3-98ABC9163FAE}" destId="{6658BCD8-99E7-41BF-9E66-2EA39836D6FB}" srcOrd="1" destOrd="0" presId="urn:microsoft.com/office/officeart/2005/8/layout/hierarchy1"/>
    <dgm:cxn modelId="{D3B90C22-7D2C-4AED-AC4C-24FA9FB4C498}" type="presParOf" srcId="{FC0A722F-C27D-413D-8416-D305DABBE432}" destId="{D3F6DC4A-AFE3-4735-9207-156C88E17B3B}" srcOrd="1" destOrd="0" presId="urn:microsoft.com/office/officeart/2005/8/layout/hierarchy1"/>
    <dgm:cxn modelId="{2D9EBB73-F136-4037-99E6-9CB71B4372CF}" type="presParOf" srcId="{D67E0CE6-D1FE-4D2F-AB08-676B0586C122}" destId="{B491A0F7-2D3B-4D54-8C1B-C9F484F3386F}" srcOrd="2" destOrd="0" presId="urn:microsoft.com/office/officeart/2005/8/layout/hierarchy1"/>
    <dgm:cxn modelId="{60CD9A1C-9083-4461-B4B4-FF8B26B67A07}" type="presParOf" srcId="{D67E0CE6-D1FE-4D2F-AB08-676B0586C122}" destId="{3E274EFB-1E83-479C-89B9-94044FC12AA4}" srcOrd="3" destOrd="0" presId="urn:microsoft.com/office/officeart/2005/8/layout/hierarchy1"/>
    <dgm:cxn modelId="{125EF2AE-9D7B-46AC-8606-05301E12F4A1}" type="presParOf" srcId="{3E274EFB-1E83-479C-89B9-94044FC12AA4}" destId="{9756B24D-A699-4B79-B377-F14015F6EEE5}" srcOrd="0" destOrd="0" presId="urn:microsoft.com/office/officeart/2005/8/layout/hierarchy1"/>
    <dgm:cxn modelId="{717B996D-A5BC-46F4-A182-0A965DD1A0BF}" type="presParOf" srcId="{9756B24D-A699-4B79-B377-F14015F6EEE5}" destId="{EE75D95D-C356-4886-88C5-E51D4CAF47EC}" srcOrd="0" destOrd="0" presId="urn:microsoft.com/office/officeart/2005/8/layout/hierarchy1"/>
    <dgm:cxn modelId="{4680F496-02B9-478E-B2A1-522F14FAFFBF}" type="presParOf" srcId="{9756B24D-A699-4B79-B377-F14015F6EEE5}" destId="{B2799E95-50B9-4F03-81B7-934BDEF659D4}" srcOrd="1" destOrd="0" presId="urn:microsoft.com/office/officeart/2005/8/layout/hierarchy1"/>
    <dgm:cxn modelId="{FA34E3D0-51DA-45B3-9648-6D80F2D298F4}" type="presParOf" srcId="{3E274EFB-1E83-479C-89B9-94044FC12AA4}" destId="{2F1260AD-71C0-4CD9-BEDE-95079EC5FF3A}" srcOrd="1" destOrd="0" presId="urn:microsoft.com/office/officeart/2005/8/layout/hierarchy1"/>
  </dgm:cxnLst>
  <dgm:bg>
    <a:effectLst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F10001-C49A-4A43-A41C-FEAE5A58EA4B}" type="doc">
      <dgm:prSet loTypeId="urn:microsoft.com/office/officeart/2005/8/layout/hProcess9" loCatId="process" qsTypeId="urn:microsoft.com/office/officeart/2005/8/quickstyle/3d9" qsCatId="3D" csTypeId="urn:microsoft.com/office/officeart/2005/8/colors/accent1_5" csCatId="accent1" phldr="1"/>
      <dgm:spPr>
        <a:scene3d>
          <a:camera prst="perspectiveRelaxed" fov="2400000">
            <a:rot lat="19026659" lon="20471518" rev="1332019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en-US"/>
        </a:p>
      </dgm:t>
    </dgm:pt>
    <dgm:pt modelId="{B2B9C00E-E0E2-4FC6-AC20-DAE09C71B0AF}">
      <dgm:prSet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en-US" dirty="0"/>
            <a:t>significant strategic impact</a:t>
          </a:r>
        </a:p>
      </dgm:t>
    </dgm:pt>
    <dgm:pt modelId="{0D4182B3-46C8-4B35-8705-2A91C994EED4}" type="parTrans" cxnId="{9FDEF595-2A21-4B30-901C-B9C082C8A318}">
      <dgm:prSet/>
      <dgm:spPr/>
      <dgm:t>
        <a:bodyPr/>
        <a:lstStyle/>
        <a:p>
          <a:endParaRPr lang="en-US"/>
        </a:p>
      </dgm:t>
    </dgm:pt>
    <dgm:pt modelId="{F29EAE6C-639E-46E5-AC01-258440050664}" type="sibTrans" cxnId="{9FDEF595-2A21-4B30-901C-B9C082C8A318}">
      <dgm:prSet/>
      <dgm:spPr/>
      <dgm:t>
        <a:bodyPr/>
        <a:lstStyle/>
        <a:p>
          <a:endParaRPr lang="en-US"/>
        </a:p>
      </dgm:t>
    </dgm:pt>
    <dgm:pt modelId="{5549324D-77C5-426B-94BE-930FB24A0D87}">
      <dgm:prSet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en-US" dirty="0"/>
            <a:t>Too much time diverted to day-to-day operations</a:t>
          </a:r>
        </a:p>
      </dgm:t>
    </dgm:pt>
    <dgm:pt modelId="{1DCCBBAF-E261-4F26-BED3-282AC317CDEA}" type="parTrans" cxnId="{692C1A64-CA65-4F01-928F-ED1B0BBA1076}">
      <dgm:prSet/>
      <dgm:spPr/>
      <dgm:t>
        <a:bodyPr/>
        <a:lstStyle/>
        <a:p>
          <a:endParaRPr lang="en-US"/>
        </a:p>
      </dgm:t>
    </dgm:pt>
    <dgm:pt modelId="{A7E0EE47-FAE6-442D-BEC8-96EF06908A29}" type="sibTrans" cxnId="{692C1A64-CA65-4F01-928F-ED1B0BBA1076}">
      <dgm:prSet/>
      <dgm:spPr/>
      <dgm:t>
        <a:bodyPr/>
        <a:lstStyle/>
        <a:p>
          <a:endParaRPr lang="en-US"/>
        </a:p>
      </dgm:t>
    </dgm:pt>
    <dgm:pt modelId="{952D5440-8EE7-4897-97BD-BE901F6A3B36}">
      <dgm:prSet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en-US" dirty="0"/>
            <a:t>Free up more time for strategic planning </a:t>
          </a:r>
        </a:p>
      </dgm:t>
    </dgm:pt>
    <dgm:pt modelId="{EBF68121-BE5F-41E9-AD1F-FC874C2E9417}" type="parTrans" cxnId="{8FF80549-0EF2-46DC-8A35-A017D28F1898}">
      <dgm:prSet/>
      <dgm:spPr/>
      <dgm:t>
        <a:bodyPr/>
        <a:lstStyle/>
        <a:p>
          <a:endParaRPr lang="en-US"/>
        </a:p>
      </dgm:t>
    </dgm:pt>
    <dgm:pt modelId="{D3E9C2A8-91F4-4C54-9823-0DA09E4A6AC3}" type="sibTrans" cxnId="{8FF80549-0EF2-46DC-8A35-A017D28F1898}">
      <dgm:prSet/>
      <dgm:spPr/>
      <dgm:t>
        <a:bodyPr/>
        <a:lstStyle/>
        <a:p>
          <a:endParaRPr lang="en-US"/>
        </a:p>
      </dgm:t>
    </dgm:pt>
    <dgm:pt modelId="{DD0CB6E4-3D91-4591-92A0-11FFF6C89908}">
      <dgm:prSet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en-US" dirty="0"/>
            <a:t>Assess, track &amp; manage property &amp; utilities</a:t>
          </a:r>
        </a:p>
      </dgm:t>
    </dgm:pt>
    <dgm:pt modelId="{73D25616-494C-4DF8-B16A-CB6B4D596D59}" type="parTrans" cxnId="{15302770-F681-4458-B37C-36FA6E154549}">
      <dgm:prSet/>
      <dgm:spPr/>
      <dgm:t>
        <a:bodyPr/>
        <a:lstStyle/>
        <a:p>
          <a:endParaRPr lang="en-US"/>
        </a:p>
      </dgm:t>
    </dgm:pt>
    <dgm:pt modelId="{7C026625-81F2-4EAF-82A5-5B75DBBB3D4D}" type="sibTrans" cxnId="{15302770-F681-4458-B37C-36FA6E154549}">
      <dgm:prSet/>
      <dgm:spPr/>
      <dgm:t>
        <a:bodyPr/>
        <a:lstStyle/>
        <a:p>
          <a:endParaRPr lang="en-US"/>
        </a:p>
      </dgm:t>
    </dgm:pt>
    <dgm:pt modelId="{415F191C-AC5F-456A-A9D9-B18B97EF2556}">
      <dgm:prSet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en-US" dirty="0"/>
            <a:t>Cut costs, manage risks, improve staff productivity, increase ROI</a:t>
          </a:r>
        </a:p>
      </dgm:t>
    </dgm:pt>
    <dgm:pt modelId="{9444142E-1CAC-4CB3-B619-3016AC83D014}" type="parTrans" cxnId="{241060B2-93F7-4EEA-900E-5B8EF997CCD2}">
      <dgm:prSet/>
      <dgm:spPr/>
      <dgm:t>
        <a:bodyPr/>
        <a:lstStyle/>
        <a:p>
          <a:endParaRPr lang="en-US"/>
        </a:p>
      </dgm:t>
    </dgm:pt>
    <dgm:pt modelId="{E9C0C115-E385-452A-9ACA-39945D9A2DAD}" type="sibTrans" cxnId="{241060B2-93F7-4EEA-900E-5B8EF997CCD2}">
      <dgm:prSet/>
      <dgm:spPr/>
      <dgm:t>
        <a:bodyPr/>
        <a:lstStyle/>
        <a:p>
          <a:endParaRPr lang="en-US"/>
        </a:p>
      </dgm:t>
    </dgm:pt>
    <dgm:pt modelId="{23E00360-C13C-40F4-83C9-F76CAF81E76B}" type="pres">
      <dgm:prSet presAssocID="{3AF10001-C49A-4A43-A41C-FEAE5A58EA4B}" presName="CompostProcess" presStyleCnt="0">
        <dgm:presLayoutVars>
          <dgm:dir/>
          <dgm:resizeHandles val="exact"/>
        </dgm:presLayoutVars>
      </dgm:prSet>
      <dgm:spPr/>
    </dgm:pt>
    <dgm:pt modelId="{81576008-AB28-43FE-B234-F8F0DBC63182}" type="pres">
      <dgm:prSet presAssocID="{3AF10001-C49A-4A43-A41C-FEAE5A58EA4B}" presName="arrow" presStyleLbl="bgShp" presStyleIdx="0" presStyleCnt="1" custLinFactNeighborX="1653" custLinFactNeighborY="-361"/>
      <dgm:spPr/>
    </dgm:pt>
    <dgm:pt modelId="{EEE831B0-F4E0-4948-A448-0DD05C4DE2E3}" type="pres">
      <dgm:prSet presAssocID="{3AF10001-C49A-4A43-A41C-FEAE5A58EA4B}" presName="linearProcess" presStyleCnt="0"/>
      <dgm:spPr/>
    </dgm:pt>
    <dgm:pt modelId="{7E03FA32-F680-44FC-AF4A-200E379E462E}" type="pres">
      <dgm:prSet presAssocID="{B2B9C00E-E0E2-4FC6-AC20-DAE09C71B0AF}" presName="textNode" presStyleLbl="node1" presStyleIdx="0" presStyleCnt="5">
        <dgm:presLayoutVars>
          <dgm:bulletEnabled val="1"/>
        </dgm:presLayoutVars>
      </dgm:prSet>
      <dgm:spPr/>
    </dgm:pt>
    <dgm:pt modelId="{EDE833AE-5BAA-49FD-8C44-41482599D387}" type="pres">
      <dgm:prSet presAssocID="{F29EAE6C-639E-46E5-AC01-258440050664}" presName="sibTrans" presStyleCnt="0"/>
      <dgm:spPr/>
    </dgm:pt>
    <dgm:pt modelId="{AC030256-CDCC-4C6D-AB51-B5B9473587A2}" type="pres">
      <dgm:prSet presAssocID="{5549324D-77C5-426B-94BE-930FB24A0D87}" presName="textNode" presStyleLbl="node1" presStyleIdx="1" presStyleCnt="5">
        <dgm:presLayoutVars>
          <dgm:bulletEnabled val="1"/>
        </dgm:presLayoutVars>
      </dgm:prSet>
      <dgm:spPr/>
    </dgm:pt>
    <dgm:pt modelId="{E2A50317-FB49-4964-91B2-FDEF3D336656}" type="pres">
      <dgm:prSet presAssocID="{A7E0EE47-FAE6-442D-BEC8-96EF06908A29}" presName="sibTrans" presStyleCnt="0"/>
      <dgm:spPr/>
    </dgm:pt>
    <dgm:pt modelId="{DD32E8CB-537C-4E64-B30A-6E1A2568811F}" type="pres">
      <dgm:prSet presAssocID="{952D5440-8EE7-4897-97BD-BE901F6A3B36}" presName="textNode" presStyleLbl="node1" presStyleIdx="2" presStyleCnt="5">
        <dgm:presLayoutVars>
          <dgm:bulletEnabled val="1"/>
        </dgm:presLayoutVars>
      </dgm:prSet>
      <dgm:spPr/>
    </dgm:pt>
    <dgm:pt modelId="{6ED86D87-BAFC-4775-AB5B-E59A6F472158}" type="pres">
      <dgm:prSet presAssocID="{D3E9C2A8-91F4-4C54-9823-0DA09E4A6AC3}" presName="sibTrans" presStyleCnt="0"/>
      <dgm:spPr/>
    </dgm:pt>
    <dgm:pt modelId="{91362148-DFAE-4D93-B669-7D889FB98662}" type="pres">
      <dgm:prSet presAssocID="{DD0CB6E4-3D91-4591-92A0-11FFF6C89908}" presName="textNode" presStyleLbl="node1" presStyleIdx="3" presStyleCnt="5">
        <dgm:presLayoutVars>
          <dgm:bulletEnabled val="1"/>
        </dgm:presLayoutVars>
      </dgm:prSet>
      <dgm:spPr/>
    </dgm:pt>
    <dgm:pt modelId="{E86A3FB2-63B4-4A8D-8EB5-F95D2F4BDE9E}" type="pres">
      <dgm:prSet presAssocID="{7C026625-81F2-4EAF-82A5-5B75DBBB3D4D}" presName="sibTrans" presStyleCnt="0"/>
      <dgm:spPr/>
    </dgm:pt>
    <dgm:pt modelId="{FE525C81-E985-4555-A060-F014E89060BF}" type="pres">
      <dgm:prSet presAssocID="{415F191C-AC5F-456A-A9D9-B18B97EF2556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692C1A64-CA65-4F01-928F-ED1B0BBA1076}" srcId="{3AF10001-C49A-4A43-A41C-FEAE5A58EA4B}" destId="{5549324D-77C5-426B-94BE-930FB24A0D87}" srcOrd="1" destOrd="0" parTransId="{1DCCBBAF-E261-4F26-BED3-282AC317CDEA}" sibTransId="{A7E0EE47-FAE6-442D-BEC8-96EF06908A29}"/>
    <dgm:cxn modelId="{8FF80549-0EF2-46DC-8A35-A017D28F1898}" srcId="{3AF10001-C49A-4A43-A41C-FEAE5A58EA4B}" destId="{952D5440-8EE7-4897-97BD-BE901F6A3B36}" srcOrd="2" destOrd="0" parTransId="{EBF68121-BE5F-41E9-AD1F-FC874C2E9417}" sibTransId="{D3E9C2A8-91F4-4C54-9823-0DA09E4A6AC3}"/>
    <dgm:cxn modelId="{15302770-F681-4458-B37C-36FA6E154549}" srcId="{3AF10001-C49A-4A43-A41C-FEAE5A58EA4B}" destId="{DD0CB6E4-3D91-4591-92A0-11FFF6C89908}" srcOrd="3" destOrd="0" parTransId="{73D25616-494C-4DF8-B16A-CB6B4D596D59}" sibTransId="{7C026625-81F2-4EAF-82A5-5B75DBBB3D4D}"/>
    <dgm:cxn modelId="{FDBE5257-6916-47DC-85A7-67E79F2390DF}" type="presOf" srcId="{DD0CB6E4-3D91-4591-92A0-11FFF6C89908}" destId="{91362148-DFAE-4D93-B669-7D889FB98662}" srcOrd="0" destOrd="0" presId="urn:microsoft.com/office/officeart/2005/8/layout/hProcess9"/>
    <dgm:cxn modelId="{9FDEF595-2A21-4B30-901C-B9C082C8A318}" srcId="{3AF10001-C49A-4A43-A41C-FEAE5A58EA4B}" destId="{B2B9C00E-E0E2-4FC6-AC20-DAE09C71B0AF}" srcOrd="0" destOrd="0" parTransId="{0D4182B3-46C8-4B35-8705-2A91C994EED4}" sibTransId="{F29EAE6C-639E-46E5-AC01-258440050664}"/>
    <dgm:cxn modelId="{99CBEC9D-F027-4901-B653-A3B6D12B71C2}" type="presOf" srcId="{415F191C-AC5F-456A-A9D9-B18B97EF2556}" destId="{FE525C81-E985-4555-A060-F014E89060BF}" srcOrd="0" destOrd="0" presId="urn:microsoft.com/office/officeart/2005/8/layout/hProcess9"/>
    <dgm:cxn modelId="{C78D88A3-6500-43D9-8717-2335A2C23B2F}" type="presOf" srcId="{952D5440-8EE7-4897-97BD-BE901F6A3B36}" destId="{DD32E8CB-537C-4E64-B30A-6E1A2568811F}" srcOrd="0" destOrd="0" presId="urn:microsoft.com/office/officeart/2005/8/layout/hProcess9"/>
    <dgm:cxn modelId="{55F1A9AA-2B70-471A-AB9C-88EC84E3FD9D}" type="presOf" srcId="{3AF10001-C49A-4A43-A41C-FEAE5A58EA4B}" destId="{23E00360-C13C-40F4-83C9-F76CAF81E76B}" srcOrd="0" destOrd="0" presId="urn:microsoft.com/office/officeart/2005/8/layout/hProcess9"/>
    <dgm:cxn modelId="{241060B2-93F7-4EEA-900E-5B8EF997CCD2}" srcId="{3AF10001-C49A-4A43-A41C-FEAE5A58EA4B}" destId="{415F191C-AC5F-456A-A9D9-B18B97EF2556}" srcOrd="4" destOrd="0" parTransId="{9444142E-1CAC-4CB3-B619-3016AC83D014}" sibTransId="{E9C0C115-E385-452A-9ACA-39945D9A2DAD}"/>
    <dgm:cxn modelId="{72B7E2B5-D921-45A6-8F6C-974C2E572432}" type="presOf" srcId="{5549324D-77C5-426B-94BE-930FB24A0D87}" destId="{AC030256-CDCC-4C6D-AB51-B5B9473587A2}" srcOrd="0" destOrd="0" presId="urn:microsoft.com/office/officeart/2005/8/layout/hProcess9"/>
    <dgm:cxn modelId="{EFFEB8C3-2FED-4EB0-ABB3-59453DA239CF}" type="presOf" srcId="{B2B9C00E-E0E2-4FC6-AC20-DAE09C71B0AF}" destId="{7E03FA32-F680-44FC-AF4A-200E379E462E}" srcOrd="0" destOrd="0" presId="urn:microsoft.com/office/officeart/2005/8/layout/hProcess9"/>
    <dgm:cxn modelId="{ECCA9135-7C43-444D-BE9B-E11BD8970FDE}" type="presParOf" srcId="{23E00360-C13C-40F4-83C9-F76CAF81E76B}" destId="{81576008-AB28-43FE-B234-F8F0DBC63182}" srcOrd="0" destOrd="0" presId="urn:microsoft.com/office/officeart/2005/8/layout/hProcess9"/>
    <dgm:cxn modelId="{78D8946D-2A45-46AA-A8DA-2E9F405D5F00}" type="presParOf" srcId="{23E00360-C13C-40F4-83C9-F76CAF81E76B}" destId="{EEE831B0-F4E0-4948-A448-0DD05C4DE2E3}" srcOrd="1" destOrd="0" presId="urn:microsoft.com/office/officeart/2005/8/layout/hProcess9"/>
    <dgm:cxn modelId="{24A1F681-67C4-4AA6-B6D2-A04CDBBF2B3E}" type="presParOf" srcId="{EEE831B0-F4E0-4948-A448-0DD05C4DE2E3}" destId="{7E03FA32-F680-44FC-AF4A-200E379E462E}" srcOrd="0" destOrd="0" presId="urn:microsoft.com/office/officeart/2005/8/layout/hProcess9"/>
    <dgm:cxn modelId="{C78AA5BD-8BB0-4BEF-A971-529FD1C16AD7}" type="presParOf" srcId="{EEE831B0-F4E0-4948-A448-0DD05C4DE2E3}" destId="{EDE833AE-5BAA-49FD-8C44-41482599D387}" srcOrd="1" destOrd="0" presId="urn:microsoft.com/office/officeart/2005/8/layout/hProcess9"/>
    <dgm:cxn modelId="{68B3FCEC-0C74-42E9-BE2A-3039439F8828}" type="presParOf" srcId="{EEE831B0-F4E0-4948-A448-0DD05C4DE2E3}" destId="{AC030256-CDCC-4C6D-AB51-B5B9473587A2}" srcOrd="2" destOrd="0" presId="urn:microsoft.com/office/officeart/2005/8/layout/hProcess9"/>
    <dgm:cxn modelId="{D4BA3F2C-A642-40FC-9DD5-A1669F578C81}" type="presParOf" srcId="{EEE831B0-F4E0-4948-A448-0DD05C4DE2E3}" destId="{E2A50317-FB49-4964-91B2-FDEF3D336656}" srcOrd="3" destOrd="0" presId="urn:microsoft.com/office/officeart/2005/8/layout/hProcess9"/>
    <dgm:cxn modelId="{44F0A78C-1E5B-4811-B154-71BE16492F40}" type="presParOf" srcId="{EEE831B0-F4E0-4948-A448-0DD05C4DE2E3}" destId="{DD32E8CB-537C-4E64-B30A-6E1A2568811F}" srcOrd="4" destOrd="0" presId="urn:microsoft.com/office/officeart/2005/8/layout/hProcess9"/>
    <dgm:cxn modelId="{73CEB223-6FE8-42A9-9746-E8EF8D840B35}" type="presParOf" srcId="{EEE831B0-F4E0-4948-A448-0DD05C4DE2E3}" destId="{6ED86D87-BAFC-4775-AB5B-E59A6F472158}" srcOrd="5" destOrd="0" presId="urn:microsoft.com/office/officeart/2005/8/layout/hProcess9"/>
    <dgm:cxn modelId="{49BD256A-4F03-4B2D-943F-BDBD748DE9F6}" type="presParOf" srcId="{EEE831B0-F4E0-4948-A448-0DD05C4DE2E3}" destId="{91362148-DFAE-4D93-B669-7D889FB98662}" srcOrd="6" destOrd="0" presId="urn:microsoft.com/office/officeart/2005/8/layout/hProcess9"/>
    <dgm:cxn modelId="{2F660108-B43A-41B9-AABC-03A4070DDEA4}" type="presParOf" srcId="{EEE831B0-F4E0-4948-A448-0DD05C4DE2E3}" destId="{E86A3FB2-63B4-4A8D-8EB5-F95D2F4BDE9E}" srcOrd="7" destOrd="0" presId="urn:microsoft.com/office/officeart/2005/8/layout/hProcess9"/>
    <dgm:cxn modelId="{F281315F-7EAB-415F-88A4-019637950EFB}" type="presParOf" srcId="{EEE831B0-F4E0-4948-A448-0DD05C4DE2E3}" destId="{FE525C81-E985-4555-A060-F014E89060B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0D735-9693-4444-9D09-3398ADE93716}" type="doc">
      <dgm:prSet loTypeId="urn:microsoft.com/office/officeart/2005/8/layout/hList7" loCatId="relationship" qsTypeId="urn:microsoft.com/office/officeart/2005/8/quickstyle/3d9" qsCatId="3D" csTypeId="urn:microsoft.com/office/officeart/2005/8/colors/accent1_2" csCatId="accent1" phldr="1"/>
      <dgm:spPr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en-US"/>
        </a:p>
      </dgm:t>
    </dgm:pt>
    <dgm:pt modelId="{26FC847B-61CF-4D70-AF55-F4707F27D5C7}">
      <dgm:prSet custT="1"/>
      <dgm:spPr/>
      <dgm:t>
        <a:bodyPr/>
        <a:lstStyle/>
        <a:p>
          <a:pPr rtl="0"/>
          <a:r>
            <a:rPr lang="en-US" sz="1800" b="1" i="0" dirty="0"/>
            <a:t>Structural</a:t>
          </a:r>
          <a:endParaRPr lang="en-US" sz="1400" b="1" dirty="0"/>
        </a:p>
      </dgm:t>
    </dgm:pt>
    <dgm:pt modelId="{88323277-9832-422C-BD30-E27E9BC923D8}" type="parTrans" cxnId="{4DB2AAD0-3F6A-459C-875F-E97340235CDB}">
      <dgm:prSet/>
      <dgm:spPr/>
      <dgm:t>
        <a:bodyPr/>
        <a:lstStyle/>
        <a:p>
          <a:endParaRPr lang="en-US"/>
        </a:p>
      </dgm:t>
    </dgm:pt>
    <dgm:pt modelId="{77702256-B6B2-49BC-807C-8BDDED36976D}" type="sibTrans" cxnId="{4DB2AAD0-3F6A-459C-875F-E97340235CDB}">
      <dgm:prSet/>
      <dgm:spPr/>
      <dgm:t>
        <a:bodyPr/>
        <a:lstStyle/>
        <a:p>
          <a:endParaRPr lang="en-US"/>
        </a:p>
      </dgm:t>
    </dgm:pt>
    <dgm:pt modelId="{4F94045C-4A84-431D-8801-B5D453628C0E}">
      <dgm:prSet custT="1"/>
      <dgm:spPr/>
      <dgm:t>
        <a:bodyPr/>
        <a:lstStyle/>
        <a:p>
          <a:pPr rtl="0"/>
          <a:r>
            <a:rPr lang="en-US" sz="1800" b="1" i="0" dirty="0"/>
            <a:t>Architectural</a:t>
          </a:r>
          <a:endParaRPr lang="en-US" sz="1800" b="1" dirty="0"/>
        </a:p>
      </dgm:t>
    </dgm:pt>
    <dgm:pt modelId="{376E42BA-59F5-47A0-B672-6E9986605DEF}" type="parTrans" cxnId="{EB2DA55D-36AE-4B91-A367-7ECA93F98E13}">
      <dgm:prSet/>
      <dgm:spPr/>
      <dgm:t>
        <a:bodyPr/>
        <a:lstStyle/>
        <a:p>
          <a:endParaRPr lang="en-US"/>
        </a:p>
      </dgm:t>
    </dgm:pt>
    <dgm:pt modelId="{63A26B24-B602-4323-8BDE-F20EE6DBF529}" type="sibTrans" cxnId="{EB2DA55D-36AE-4B91-A367-7ECA93F98E13}">
      <dgm:prSet/>
      <dgm:spPr/>
      <dgm:t>
        <a:bodyPr/>
        <a:lstStyle/>
        <a:p>
          <a:endParaRPr lang="en-US"/>
        </a:p>
      </dgm:t>
    </dgm:pt>
    <dgm:pt modelId="{C371ACCE-E9F6-4A12-804B-2B96D616E17F}">
      <dgm:prSet custT="1"/>
      <dgm:spPr/>
      <dgm:t>
        <a:bodyPr/>
        <a:lstStyle/>
        <a:p>
          <a:pPr rtl="0"/>
          <a:r>
            <a:rPr lang="en-US" sz="1800" b="1" i="0" dirty="0"/>
            <a:t>Electrical</a:t>
          </a:r>
          <a:r>
            <a:rPr lang="en-US" sz="2400" b="0" i="0" dirty="0"/>
            <a:t> </a:t>
          </a:r>
          <a:endParaRPr lang="en-US" sz="2400" dirty="0"/>
        </a:p>
      </dgm:t>
    </dgm:pt>
    <dgm:pt modelId="{2CAE2888-3EBC-4724-97D0-EE63AF863196}" type="parTrans" cxnId="{23CBF8EC-C8A4-4A07-B12E-983B7D21FFAA}">
      <dgm:prSet/>
      <dgm:spPr/>
      <dgm:t>
        <a:bodyPr/>
        <a:lstStyle/>
        <a:p>
          <a:endParaRPr lang="en-US"/>
        </a:p>
      </dgm:t>
    </dgm:pt>
    <dgm:pt modelId="{A67F329E-155C-4C74-B29E-E5086E524324}" type="sibTrans" cxnId="{23CBF8EC-C8A4-4A07-B12E-983B7D21FFAA}">
      <dgm:prSet/>
      <dgm:spPr/>
      <dgm:t>
        <a:bodyPr/>
        <a:lstStyle/>
        <a:p>
          <a:endParaRPr lang="en-US"/>
        </a:p>
      </dgm:t>
    </dgm:pt>
    <dgm:pt modelId="{666C80F7-BBE3-401E-B752-465F76340042}">
      <dgm:prSet custT="1"/>
      <dgm:spPr/>
      <dgm:t>
        <a:bodyPr/>
        <a:lstStyle/>
        <a:p>
          <a:pPr rtl="0"/>
          <a:r>
            <a:rPr lang="en-US" sz="1800" b="1" i="0" dirty="0"/>
            <a:t>Mechanical</a:t>
          </a:r>
          <a:endParaRPr lang="en-US" sz="1600" b="1" dirty="0"/>
        </a:p>
      </dgm:t>
    </dgm:pt>
    <dgm:pt modelId="{7C137B0E-3251-45DF-BC7A-930CC9EA7FE8}" type="parTrans" cxnId="{999E62F2-FAAD-453F-B22C-8EB501C8901C}">
      <dgm:prSet/>
      <dgm:spPr/>
      <dgm:t>
        <a:bodyPr/>
        <a:lstStyle/>
        <a:p>
          <a:endParaRPr lang="en-US"/>
        </a:p>
      </dgm:t>
    </dgm:pt>
    <dgm:pt modelId="{F2FC7660-DB3C-48B1-AB88-ABDFA9E7CC8B}" type="sibTrans" cxnId="{999E62F2-FAAD-453F-B22C-8EB501C8901C}">
      <dgm:prSet/>
      <dgm:spPr/>
      <dgm:t>
        <a:bodyPr/>
        <a:lstStyle/>
        <a:p>
          <a:endParaRPr lang="en-US"/>
        </a:p>
      </dgm:t>
    </dgm:pt>
    <dgm:pt modelId="{7F2566A1-372B-4FC8-970F-698B69447559}">
      <dgm:prSet custT="1"/>
      <dgm:spPr/>
      <dgm:t>
        <a:bodyPr/>
        <a:lstStyle/>
        <a:p>
          <a:pPr rtl="0"/>
          <a:r>
            <a:rPr lang="en-US" sz="1800" b="1" i="0" dirty="0"/>
            <a:t>Safety &amp; Security</a:t>
          </a:r>
          <a:endParaRPr lang="en-US" sz="1800" b="1" dirty="0"/>
        </a:p>
      </dgm:t>
    </dgm:pt>
    <dgm:pt modelId="{368969DA-84CC-4AA3-AE64-789F89B2C9E0}" type="parTrans" cxnId="{83259A3D-73E0-4644-AB04-63DCEB1851F0}">
      <dgm:prSet/>
      <dgm:spPr/>
      <dgm:t>
        <a:bodyPr/>
        <a:lstStyle/>
        <a:p>
          <a:endParaRPr lang="en-US"/>
        </a:p>
      </dgm:t>
    </dgm:pt>
    <dgm:pt modelId="{6B9274AA-AAFD-42B3-A303-C2F6F170BEF2}" type="sibTrans" cxnId="{83259A3D-73E0-4644-AB04-63DCEB1851F0}">
      <dgm:prSet/>
      <dgm:spPr/>
      <dgm:t>
        <a:bodyPr/>
        <a:lstStyle/>
        <a:p>
          <a:endParaRPr lang="en-US"/>
        </a:p>
      </dgm:t>
    </dgm:pt>
    <dgm:pt modelId="{51A14433-5712-49E6-ACD0-99ABC368458D}">
      <dgm:prSet custT="1"/>
      <dgm:spPr/>
      <dgm:t>
        <a:bodyPr/>
        <a:lstStyle/>
        <a:p>
          <a:pPr rtl="0"/>
          <a:r>
            <a:rPr lang="en-US" sz="1800" b="1" i="0" dirty="0"/>
            <a:t>Soft Facilities Management </a:t>
          </a:r>
          <a:endParaRPr lang="en-US" sz="1800" b="1" dirty="0"/>
        </a:p>
      </dgm:t>
    </dgm:pt>
    <dgm:pt modelId="{5CA7F06C-2190-4029-88EB-52235DD8B5FF}" type="parTrans" cxnId="{6BAB2802-F923-46EC-A1BA-4C4E595C6C8A}">
      <dgm:prSet/>
      <dgm:spPr/>
      <dgm:t>
        <a:bodyPr/>
        <a:lstStyle/>
        <a:p>
          <a:endParaRPr lang="en-US"/>
        </a:p>
      </dgm:t>
    </dgm:pt>
    <dgm:pt modelId="{C8AF16D7-9637-4ABA-92E1-53C1511FAC1A}" type="sibTrans" cxnId="{6BAB2802-F923-46EC-A1BA-4C4E595C6C8A}">
      <dgm:prSet/>
      <dgm:spPr/>
      <dgm:t>
        <a:bodyPr/>
        <a:lstStyle/>
        <a:p>
          <a:endParaRPr lang="en-US"/>
        </a:p>
      </dgm:t>
    </dgm:pt>
    <dgm:pt modelId="{1A01E5E3-6AA8-4249-BC96-4A010389B1AC}" type="pres">
      <dgm:prSet presAssocID="{1AD0D735-9693-4444-9D09-3398ADE93716}" presName="Name0" presStyleCnt="0">
        <dgm:presLayoutVars>
          <dgm:dir/>
          <dgm:resizeHandles val="exact"/>
        </dgm:presLayoutVars>
      </dgm:prSet>
      <dgm:spPr/>
    </dgm:pt>
    <dgm:pt modelId="{EEAF63C1-46A6-4C71-8910-D957DB66BD36}" type="pres">
      <dgm:prSet presAssocID="{1AD0D735-9693-4444-9D09-3398ADE93716}" presName="fgShape" presStyleLbl="fgShp" presStyleIdx="0" presStyleCnt="1"/>
      <dgm:spPr/>
    </dgm:pt>
    <dgm:pt modelId="{2314AA3B-D1E1-4E02-B7F4-BED2BFC110F1}" type="pres">
      <dgm:prSet presAssocID="{1AD0D735-9693-4444-9D09-3398ADE93716}" presName="linComp" presStyleCnt="0"/>
      <dgm:spPr/>
    </dgm:pt>
    <dgm:pt modelId="{BEF3FBCD-79B8-4D99-B94A-DC0231E396B8}" type="pres">
      <dgm:prSet presAssocID="{26FC847B-61CF-4D70-AF55-F4707F27D5C7}" presName="compNode" presStyleCnt="0"/>
      <dgm:spPr/>
    </dgm:pt>
    <dgm:pt modelId="{8FAA9397-A070-4998-BDF5-DA9BDCF42EA4}" type="pres">
      <dgm:prSet presAssocID="{26FC847B-61CF-4D70-AF55-F4707F27D5C7}" presName="bkgdShape" presStyleLbl="node1" presStyleIdx="0" presStyleCnt="6"/>
      <dgm:spPr/>
    </dgm:pt>
    <dgm:pt modelId="{59557CB0-DF75-4598-911D-B690E9690408}" type="pres">
      <dgm:prSet presAssocID="{26FC847B-61CF-4D70-AF55-F4707F27D5C7}" presName="nodeTx" presStyleLbl="node1" presStyleIdx="0" presStyleCnt="6">
        <dgm:presLayoutVars>
          <dgm:bulletEnabled val="1"/>
        </dgm:presLayoutVars>
      </dgm:prSet>
      <dgm:spPr/>
    </dgm:pt>
    <dgm:pt modelId="{BD5F957E-6E26-4EC1-9C24-1BB3749C6D5C}" type="pres">
      <dgm:prSet presAssocID="{26FC847B-61CF-4D70-AF55-F4707F27D5C7}" presName="invisiNode" presStyleLbl="node1" presStyleIdx="0" presStyleCnt="6"/>
      <dgm:spPr/>
    </dgm:pt>
    <dgm:pt modelId="{C8677C74-A85A-499B-B00E-4A0FA9ED999E}" type="pres">
      <dgm:prSet presAssocID="{26FC847B-61CF-4D70-AF55-F4707F27D5C7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CDB7CA6-950A-4AA6-A683-A6B26E0A7D98}" type="pres">
      <dgm:prSet presAssocID="{77702256-B6B2-49BC-807C-8BDDED36976D}" presName="sibTrans" presStyleLbl="sibTrans2D1" presStyleIdx="0" presStyleCnt="0"/>
      <dgm:spPr/>
    </dgm:pt>
    <dgm:pt modelId="{5C42EC64-9465-46FF-B5F7-8DCEDCE1182E}" type="pres">
      <dgm:prSet presAssocID="{4F94045C-4A84-431D-8801-B5D453628C0E}" presName="compNode" presStyleCnt="0"/>
      <dgm:spPr/>
    </dgm:pt>
    <dgm:pt modelId="{15CF87A9-3E7A-4E10-BDBD-51ADB5137DFB}" type="pres">
      <dgm:prSet presAssocID="{4F94045C-4A84-431D-8801-B5D453628C0E}" presName="bkgdShape" presStyleLbl="node1" presStyleIdx="1" presStyleCnt="6"/>
      <dgm:spPr/>
    </dgm:pt>
    <dgm:pt modelId="{E149A1CD-5F4F-461A-918F-6724BE7AFDC6}" type="pres">
      <dgm:prSet presAssocID="{4F94045C-4A84-431D-8801-B5D453628C0E}" presName="nodeTx" presStyleLbl="node1" presStyleIdx="1" presStyleCnt="6">
        <dgm:presLayoutVars>
          <dgm:bulletEnabled val="1"/>
        </dgm:presLayoutVars>
      </dgm:prSet>
      <dgm:spPr/>
    </dgm:pt>
    <dgm:pt modelId="{FAAADE3F-F5B4-4B76-826C-71D7F0F8DA7F}" type="pres">
      <dgm:prSet presAssocID="{4F94045C-4A84-431D-8801-B5D453628C0E}" presName="invisiNode" presStyleLbl="node1" presStyleIdx="1" presStyleCnt="6"/>
      <dgm:spPr/>
    </dgm:pt>
    <dgm:pt modelId="{D0E62F78-4809-4189-BCD2-6FAABD49E623}" type="pres">
      <dgm:prSet presAssocID="{4F94045C-4A84-431D-8801-B5D453628C0E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2CD14139-9B02-420E-9C84-FC95BA30C890}" type="pres">
      <dgm:prSet presAssocID="{63A26B24-B602-4323-8BDE-F20EE6DBF529}" presName="sibTrans" presStyleLbl="sibTrans2D1" presStyleIdx="0" presStyleCnt="0"/>
      <dgm:spPr/>
    </dgm:pt>
    <dgm:pt modelId="{75E46F7E-462C-419F-921A-C9DF3ECF84CC}" type="pres">
      <dgm:prSet presAssocID="{C371ACCE-E9F6-4A12-804B-2B96D616E17F}" presName="compNode" presStyleCnt="0"/>
      <dgm:spPr/>
    </dgm:pt>
    <dgm:pt modelId="{F9D37F24-99A0-4464-A6D6-B401D7DC0046}" type="pres">
      <dgm:prSet presAssocID="{C371ACCE-E9F6-4A12-804B-2B96D616E17F}" presName="bkgdShape" presStyleLbl="node1" presStyleIdx="2" presStyleCnt="6"/>
      <dgm:spPr/>
    </dgm:pt>
    <dgm:pt modelId="{16C6F75E-2EC2-4BC4-AE29-E90C139953F7}" type="pres">
      <dgm:prSet presAssocID="{C371ACCE-E9F6-4A12-804B-2B96D616E17F}" presName="nodeTx" presStyleLbl="node1" presStyleIdx="2" presStyleCnt="6">
        <dgm:presLayoutVars>
          <dgm:bulletEnabled val="1"/>
        </dgm:presLayoutVars>
      </dgm:prSet>
      <dgm:spPr/>
    </dgm:pt>
    <dgm:pt modelId="{36D9FF7E-8876-4CE8-9A8E-121DAEB1D826}" type="pres">
      <dgm:prSet presAssocID="{C371ACCE-E9F6-4A12-804B-2B96D616E17F}" presName="invisiNode" presStyleLbl="node1" presStyleIdx="2" presStyleCnt="6"/>
      <dgm:spPr/>
    </dgm:pt>
    <dgm:pt modelId="{127385F7-74FA-44BB-8216-0DBB6B8CD6C6}" type="pres">
      <dgm:prSet presAssocID="{C371ACCE-E9F6-4A12-804B-2B96D616E17F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89E6376-B4C1-42CD-9865-11FDDBC52547}" type="pres">
      <dgm:prSet presAssocID="{A67F329E-155C-4C74-B29E-E5086E524324}" presName="sibTrans" presStyleLbl="sibTrans2D1" presStyleIdx="0" presStyleCnt="0"/>
      <dgm:spPr/>
    </dgm:pt>
    <dgm:pt modelId="{9139A37F-1483-431D-A3BD-332C409890E0}" type="pres">
      <dgm:prSet presAssocID="{666C80F7-BBE3-401E-B752-465F76340042}" presName="compNode" presStyleCnt="0"/>
      <dgm:spPr/>
    </dgm:pt>
    <dgm:pt modelId="{D5AB5B8B-8CE8-450C-86E3-AA7EA7388BAE}" type="pres">
      <dgm:prSet presAssocID="{666C80F7-BBE3-401E-B752-465F76340042}" presName="bkgdShape" presStyleLbl="node1" presStyleIdx="3" presStyleCnt="6"/>
      <dgm:spPr/>
    </dgm:pt>
    <dgm:pt modelId="{B88F6DE5-50C2-4391-AA35-8907522D8219}" type="pres">
      <dgm:prSet presAssocID="{666C80F7-BBE3-401E-B752-465F76340042}" presName="nodeTx" presStyleLbl="node1" presStyleIdx="3" presStyleCnt="6">
        <dgm:presLayoutVars>
          <dgm:bulletEnabled val="1"/>
        </dgm:presLayoutVars>
      </dgm:prSet>
      <dgm:spPr/>
    </dgm:pt>
    <dgm:pt modelId="{BD590BF7-06B0-448E-B772-DDE1C32DFF49}" type="pres">
      <dgm:prSet presAssocID="{666C80F7-BBE3-401E-B752-465F76340042}" presName="invisiNode" presStyleLbl="node1" presStyleIdx="3" presStyleCnt="6"/>
      <dgm:spPr/>
    </dgm:pt>
    <dgm:pt modelId="{FDF19557-D92B-4AE0-AB85-8E9F918D5A46}" type="pres">
      <dgm:prSet presAssocID="{666C80F7-BBE3-401E-B752-465F76340042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28955283-75F5-4060-A4FF-63CA06120C63}" type="pres">
      <dgm:prSet presAssocID="{F2FC7660-DB3C-48B1-AB88-ABDFA9E7CC8B}" presName="sibTrans" presStyleLbl="sibTrans2D1" presStyleIdx="0" presStyleCnt="0"/>
      <dgm:spPr/>
    </dgm:pt>
    <dgm:pt modelId="{03F020C7-2432-46CA-9E92-8513DB449844}" type="pres">
      <dgm:prSet presAssocID="{7F2566A1-372B-4FC8-970F-698B69447559}" presName="compNode" presStyleCnt="0"/>
      <dgm:spPr/>
    </dgm:pt>
    <dgm:pt modelId="{F92F3B25-F638-4C2A-90B2-DBA1196A70A9}" type="pres">
      <dgm:prSet presAssocID="{7F2566A1-372B-4FC8-970F-698B69447559}" presName="bkgdShape" presStyleLbl="node1" presStyleIdx="4" presStyleCnt="6"/>
      <dgm:spPr/>
    </dgm:pt>
    <dgm:pt modelId="{A20C5179-7FF3-4A4E-A671-967C76E7F7C6}" type="pres">
      <dgm:prSet presAssocID="{7F2566A1-372B-4FC8-970F-698B69447559}" presName="nodeTx" presStyleLbl="node1" presStyleIdx="4" presStyleCnt="6">
        <dgm:presLayoutVars>
          <dgm:bulletEnabled val="1"/>
        </dgm:presLayoutVars>
      </dgm:prSet>
      <dgm:spPr/>
    </dgm:pt>
    <dgm:pt modelId="{1EFC9DE0-4C5E-4A84-95CB-52633041F2A2}" type="pres">
      <dgm:prSet presAssocID="{7F2566A1-372B-4FC8-970F-698B69447559}" presName="invisiNode" presStyleLbl="node1" presStyleIdx="4" presStyleCnt="6"/>
      <dgm:spPr/>
    </dgm:pt>
    <dgm:pt modelId="{1FD22176-269D-4A77-A877-3B6C125F9A4B}" type="pres">
      <dgm:prSet presAssocID="{7F2566A1-372B-4FC8-970F-698B69447559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5F002F5-EB30-408F-8AAF-36F5B3EFC1EC}" type="pres">
      <dgm:prSet presAssocID="{6B9274AA-AAFD-42B3-A303-C2F6F170BEF2}" presName="sibTrans" presStyleLbl="sibTrans2D1" presStyleIdx="0" presStyleCnt="0"/>
      <dgm:spPr/>
    </dgm:pt>
    <dgm:pt modelId="{4FC057AB-0548-4CDA-9C4B-8CF63A361EC5}" type="pres">
      <dgm:prSet presAssocID="{51A14433-5712-49E6-ACD0-99ABC368458D}" presName="compNode" presStyleCnt="0"/>
      <dgm:spPr/>
    </dgm:pt>
    <dgm:pt modelId="{8462B619-766C-45A9-B283-2D9BCBF042E2}" type="pres">
      <dgm:prSet presAssocID="{51A14433-5712-49E6-ACD0-99ABC368458D}" presName="bkgdShape" presStyleLbl="node1" presStyleIdx="5" presStyleCnt="6"/>
      <dgm:spPr/>
    </dgm:pt>
    <dgm:pt modelId="{7303523D-EBA2-4565-B67B-935437D62BF7}" type="pres">
      <dgm:prSet presAssocID="{51A14433-5712-49E6-ACD0-99ABC368458D}" presName="nodeTx" presStyleLbl="node1" presStyleIdx="5" presStyleCnt="6">
        <dgm:presLayoutVars>
          <dgm:bulletEnabled val="1"/>
        </dgm:presLayoutVars>
      </dgm:prSet>
      <dgm:spPr/>
    </dgm:pt>
    <dgm:pt modelId="{D60B10DD-C73C-45AF-8262-C37C385A8DA3}" type="pres">
      <dgm:prSet presAssocID="{51A14433-5712-49E6-ACD0-99ABC368458D}" presName="invisiNode" presStyleLbl="node1" presStyleIdx="5" presStyleCnt="6"/>
      <dgm:spPr/>
    </dgm:pt>
    <dgm:pt modelId="{FB390029-4C12-40A0-992F-1D43F5CF9CE5}" type="pres">
      <dgm:prSet presAssocID="{51A14433-5712-49E6-ACD0-99ABC368458D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</dgm:ptLst>
  <dgm:cxnLst>
    <dgm:cxn modelId="{6BAB2802-F923-46EC-A1BA-4C4E595C6C8A}" srcId="{1AD0D735-9693-4444-9D09-3398ADE93716}" destId="{51A14433-5712-49E6-ACD0-99ABC368458D}" srcOrd="5" destOrd="0" parTransId="{5CA7F06C-2190-4029-88EB-52235DD8B5FF}" sibTransId="{C8AF16D7-9637-4ABA-92E1-53C1511FAC1A}"/>
    <dgm:cxn modelId="{1F74B008-757F-4236-8138-EF4EFB5BB695}" type="presOf" srcId="{1AD0D735-9693-4444-9D09-3398ADE93716}" destId="{1A01E5E3-6AA8-4249-BC96-4A010389B1AC}" srcOrd="0" destOrd="0" presId="urn:microsoft.com/office/officeart/2005/8/layout/hList7"/>
    <dgm:cxn modelId="{7C865613-BA8D-45D6-8E91-BB1D4BFDD0BF}" type="presOf" srcId="{C371ACCE-E9F6-4A12-804B-2B96D616E17F}" destId="{F9D37F24-99A0-4464-A6D6-B401D7DC0046}" srcOrd="0" destOrd="0" presId="urn:microsoft.com/office/officeart/2005/8/layout/hList7"/>
    <dgm:cxn modelId="{83259A3D-73E0-4644-AB04-63DCEB1851F0}" srcId="{1AD0D735-9693-4444-9D09-3398ADE93716}" destId="{7F2566A1-372B-4FC8-970F-698B69447559}" srcOrd="4" destOrd="0" parTransId="{368969DA-84CC-4AA3-AE64-789F89B2C9E0}" sibTransId="{6B9274AA-AAFD-42B3-A303-C2F6F170BEF2}"/>
    <dgm:cxn modelId="{EB2DA55D-36AE-4B91-A367-7ECA93F98E13}" srcId="{1AD0D735-9693-4444-9D09-3398ADE93716}" destId="{4F94045C-4A84-431D-8801-B5D453628C0E}" srcOrd="1" destOrd="0" parTransId="{376E42BA-59F5-47A0-B672-6E9986605DEF}" sibTransId="{63A26B24-B602-4323-8BDE-F20EE6DBF529}"/>
    <dgm:cxn modelId="{1452A75D-31D0-4724-AE72-634D2A814715}" type="presOf" srcId="{666C80F7-BBE3-401E-B752-465F76340042}" destId="{B88F6DE5-50C2-4391-AA35-8907522D8219}" srcOrd="1" destOrd="0" presId="urn:microsoft.com/office/officeart/2005/8/layout/hList7"/>
    <dgm:cxn modelId="{60088D6D-6700-4403-AE02-55A8443474B3}" type="presOf" srcId="{7F2566A1-372B-4FC8-970F-698B69447559}" destId="{A20C5179-7FF3-4A4E-A671-967C76E7F7C6}" srcOrd="1" destOrd="0" presId="urn:microsoft.com/office/officeart/2005/8/layout/hList7"/>
    <dgm:cxn modelId="{4D19C751-2736-4FCC-BC0E-4AE12F6F102E}" type="presOf" srcId="{51A14433-5712-49E6-ACD0-99ABC368458D}" destId="{7303523D-EBA2-4565-B67B-935437D62BF7}" srcOrd="1" destOrd="0" presId="urn:microsoft.com/office/officeart/2005/8/layout/hList7"/>
    <dgm:cxn modelId="{786A9574-848F-41BE-9993-986BFFDF2E7D}" type="presOf" srcId="{666C80F7-BBE3-401E-B752-465F76340042}" destId="{D5AB5B8B-8CE8-450C-86E3-AA7EA7388BAE}" srcOrd="0" destOrd="0" presId="urn:microsoft.com/office/officeart/2005/8/layout/hList7"/>
    <dgm:cxn modelId="{4D1C197D-B700-4857-BDA1-C81A29074493}" type="presOf" srcId="{26FC847B-61CF-4D70-AF55-F4707F27D5C7}" destId="{8FAA9397-A070-4998-BDF5-DA9BDCF42EA4}" srcOrd="0" destOrd="0" presId="urn:microsoft.com/office/officeart/2005/8/layout/hList7"/>
    <dgm:cxn modelId="{7F04367F-C9C3-44FF-9A2B-58A197E1AD9D}" type="presOf" srcId="{7F2566A1-372B-4FC8-970F-698B69447559}" destId="{F92F3B25-F638-4C2A-90B2-DBA1196A70A9}" srcOrd="0" destOrd="0" presId="urn:microsoft.com/office/officeart/2005/8/layout/hList7"/>
    <dgm:cxn modelId="{18A5738D-D381-4244-887D-324F9E7ED4A3}" type="presOf" srcId="{A67F329E-155C-4C74-B29E-E5086E524324}" destId="{C89E6376-B4C1-42CD-9865-11FDDBC52547}" srcOrd="0" destOrd="0" presId="urn:microsoft.com/office/officeart/2005/8/layout/hList7"/>
    <dgm:cxn modelId="{DE5D5E9C-849B-40FF-91AA-930F38FE993C}" type="presOf" srcId="{63A26B24-B602-4323-8BDE-F20EE6DBF529}" destId="{2CD14139-9B02-420E-9C84-FC95BA30C890}" srcOrd="0" destOrd="0" presId="urn:microsoft.com/office/officeart/2005/8/layout/hList7"/>
    <dgm:cxn modelId="{0E52DEB1-EB62-4F1E-96E2-E399C89E1912}" type="presOf" srcId="{77702256-B6B2-49BC-807C-8BDDED36976D}" destId="{1CDB7CA6-950A-4AA6-A683-A6B26E0A7D98}" srcOrd="0" destOrd="0" presId="urn:microsoft.com/office/officeart/2005/8/layout/hList7"/>
    <dgm:cxn modelId="{C1B898C6-B5B2-4265-84CF-692AD14F600E}" type="presOf" srcId="{51A14433-5712-49E6-ACD0-99ABC368458D}" destId="{8462B619-766C-45A9-B283-2D9BCBF042E2}" srcOrd="0" destOrd="0" presId="urn:microsoft.com/office/officeart/2005/8/layout/hList7"/>
    <dgm:cxn modelId="{4BB2FDC6-7421-42D0-8EF3-08B0CF3B2B05}" type="presOf" srcId="{F2FC7660-DB3C-48B1-AB88-ABDFA9E7CC8B}" destId="{28955283-75F5-4060-A4FF-63CA06120C63}" srcOrd="0" destOrd="0" presId="urn:microsoft.com/office/officeart/2005/8/layout/hList7"/>
    <dgm:cxn modelId="{4DB2AAD0-3F6A-459C-875F-E97340235CDB}" srcId="{1AD0D735-9693-4444-9D09-3398ADE93716}" destId="{26FC847B-61CF-4D70-AF55-F4707F27D5C7}" srcOrd="0" destOrd="0" parTransId="{88323277-9832-422C-BD30-E27E9BC923D8}" sibTransId="{77702256-B6B2-49BC-807C-8BDDED36976D}"/>
    <dgm:cxn modelId="{576034D5-C984-4DD3-B3E5-48E84EB1A3C2}" type="presOf" srcId="{6B9274AA-AAFD-42B3-A303-C2F6F170BEF2}" destId="{35F002F5-EB30-408F-8AAF-36F5B3EFC1EC}" srcOrd="0" destOrd="0" presId="urn:microsoft.com/office/officeart/2005/8/layout/hList7"/>
    <dgm:cxn modelId="{C059ECD9-9245-4A42-8EF6-A07000AF5F26}" type="presOf" srcId="{C371ACCE-E9F6-4A12-804B-2B96D616E17F}" destId="{16C6F75E-2EC2-4BC4-AE29-E90C139953F7}" srcOrd="1" destOrd="0" presId="urn:microsoft.com/office/officeart/2005/8/layout/hList7"/>
    <dgm:cxn modelId="{204241DD-466F-4393-A63B-FDCCEB5BED39}" type="presOf" srcId="{4F94045C-4A84-431D-8801-B5D453628C0E}" destId="{E149A1CD-5F4F-461A-918F-6724BE7AFDC6}" srcOrd="1" destOrd="0" presId="urn:microsoft.com/office/officeart/2005/8/layout/hList7"/>
    <dgm:cxn modelId="{5D7050DE-6AB7-44F4-8B81-39FE716F6FAC}" type="presOf" srcId="{26FC847B-61CF-4D70-AF55-F4707F27D5C7}" destId="{59557CB0-DF75-4598-911D-B690E9690408}" srcOrd="1" destOrd="0" presId="urn:microsoft.com/office/officeart/2005/8/layout/hList7"/>
    <dgm:cxn modelId="{7B5A62E9-2956-49F5-9A29-FF586EC1C98F}" type="presOf" srcId="{4F94045C-4A84-431D-8801-B5D453628C0E}" destId="{15CF87A9-3E7A-4E10-BDBD-51ADB5137DFB}" srcOrd="0" destOrd="0" presId="urn:microsoft.com/office/officeart/2005/8/layout/hList7"/>
    <dgm:cxn modelId="{23CBF8EC-C8A4-4A07-B12E-983B7D21FFAA}" srcId="{1AD0D735-9693-4444-9D09-3398ADE93716}" destId="{C371ACCE-E9F6-4A12-804B-2B96D616E17F}" srcOrd="2" destOrd="0" parTransId="{2CAE2888-3EBC-4724-97D0-EE63AF863196}" sibTransId="{A67F329E-155C-4C74-B29E-E5086E524324}"/>
    <dgm:cxn modelId="{999E62F2-FAAD-453F-B22C-8EB501C8901C}" srcId="{1AD0D735-9693-4444-9D09-3398ADE93716}" destId="{666C80F7-BBE3-401E-B752-465F76340042}" srcOrd="3" destOrd="0" parTransId="{7C137B0E-3251-45DF-BC7A-930CC9EA7FE8}" sibTransId="{F2FC7660-DB3C-48B1-AB88-ABDFA9E7CC8B}"/>
    <dgm:cxn modelId="{6BD9881B-D303-4E00-86E8-D5983FDAF627}" type="presParOf" srcId="{1A01E5E3-6AA8-4249-BC96-4A010389B1AC}" destId="{EEAF63C1-46A6-4C71-8910-D957DB66BD36}" srcOrd="0" destOrd="0" presId="urn:microsoft.com/office/officeart/2005/8/layout/hList7"/>
    <dgm:cxn modelId="{9196FE7C-53E1-48C3-8368-596945AC12C6}" type="presParOf" srcId="{1A01E5E3-6AA8-4249-BC96-4A010389B1AC}" destId="{2314AA3B-D1E1-4E02-B7F4-BED2BFC110F1}" srcOrd="1" destOrd="0" presId="urn:microsoft.com/office/officeart/2005/8/layout/hList7"/>
    <dgm:cxn modelId="{A4685758-A770-4885-A291-8F3975DF6AAD}" type="presParOf" srcId="{2314AA3B-D1E1-4E02-B7F4-BED2BFC110F1}" destId="{BEF3FBCD-79B8-4D99-B94A-DC0231E396B8}" srcOrd="0" destOrd="0" presId="urn:microsoft.com/office/officeart/2005/8/layout/hList7"/>
    <dgm:cxn modelId="{73A38519-9730-4A37-81A9-0A3084AC20EF}" type="presParOf" srcId="{BEF3FBCD-79B8-4D99-B94A-DC0231E396B8}" destId="{8FAA9397-A070-4998-BDF5-DA9BDCF42EA4}" srcOrd="0" destOrd="0" presId="urn:microsoft.com/office/officeart/2005/8/layout/hList7"/>
    <dgm:cxn modelId="{93BD7D53-3465-4956-B70A-E08D5A02797C}" type="presParOf" srcId="{BEF3FBCD-79B8-4D99-B94A-DC0231E396B8}" destId="{59557CB0-DF75-4598-911D-B690E9690408}" srcOrd="1" destOrd="0" presId="urn:microsoft.com/office/officeart/2005/8/layout/hList7"/>
    <dgm:cxn modelId="{CC7EDCC4-0909-4AB0-98BC-83F69CBA7783}" type="presParOf" srcId="{BEF3FBCD-79B8-4D99-B94A-DC0231E396B8}" destId="{BD5F957E-6E26-4EC1-9C24-1BB3749C6D5C}" srcOrd="2" destOrd="0" presId="urn:microsoft.com/office/officeart/2005/8/layout/hList7"/>
    <dgm:cxn modelId="{29097735-5588-44AC-8152-81D9F5AAC9E1}" type="presParOf" srcId="{BEF3FBCD-79B8-4D99-B94A-DC0231E396B8}" destId="{C8677C74-A85A-499B-B00E-4A0FA9ED999E}" srcOrd="3" destOrd="0" presId="urn:microsoft.com/office/officeart/2005/8/layout/hList7"/>
    <dgm:cxn modelId="{3FA21ADA-99F9-4292-8ED1-657A6F550FC9}" type="presParOf" srcId="{2314AA3B-D1E1-4E02-B7F4-BED2BFC110F1}" destId="{1CDB7CA6-950A-4AA6-A683-A6B26E0A7D98}" srcOrd="1" destOrd="0" presId="urn:microsoft.com/office/officeart/2005/8/layout/hList7"/>
    <dgm:cxn modelId="{9B3857A6-6A46-4ADA-84D2-23A4D82C2963}" type="presParOf" srcId="{2314AA3B-D1E1-4E02-B7F4-BED2BFC110F1}" destId="{5C42EC64-9465-46FF-B5F7-8DCEDCE1182E}" srcOrd="2" destOrd="0" presId="urn:microsoft.com/office/officeart/2005/8/layout/hList7"/>
    <dgm:cxn modelId="{A245937E-3584-45DB-9932-3049D3287E3C}" type="presParOf" srcId="{5C42EC64-9465-46FF-B5F7-8DCEDCE1182E}" destId="{15CF87A9-3E7A-4E10-BDBD-51ADB5137DFB}" srcOrd="0" destOrd="0" presId="urn:microsoft.com/office/officeart/2005/8/layout/hList7"/>
    <dgm:cxn modelId="{8E976B7B-F9B6-4417-83F2-5D4A1B013FED}" type="presParOf" srcId="{5C42EC64-9465-46FF-B5F7-8DCEDCE1182E}" destId="{E149A1CD-5F4F-461A-918F-6724BE7AFDC6}" srcOrd="1" destOrd="0" presId="urn:microsoft.com/office/officeart/2005/8/layout/hList7"/>
    <dgm:cxn modelId="{69C0213D-86E7-4127-A5AB-E3C6E7CBC57B}" type="presParOf" srcId="{5C42EC64-9465-46FF-B5F7-8DCEDCE1182E}" destId="{FAAADE3F-F5B4-4B76-826C-71D7F0F8DA7F}" srcOrd="2" destOrd="0" presId="urn:microsoft.com/office/officeart/2005/8/layout/hList7"/>
    <dgm:cxn modelId="{BFABDC6A-80AA-46B2-8918-49D805811E01}" type="presParOf" srcId="{5C42EC64-9465-46FF-B5F7-8DCEDCE1182E}" destId="{D0E62F78-4809-4189-BCD2-6FAABD49E623}" srcOrd="3" destOrd="0" presId="urn:microsoft.com/office/officeart/2005/8/layout/hList7"/>
    <dgm:cxn modelId="{D3DE9EA0-1FD9-4E08-934C-A8DADADB0FFA}" type="presParOf" srcId="{2314AA3B-D1E1-4E02-B7F4-BED2BFC110F1}" destId="{2CD14139-9B02-420E-9C84-FC95BA30C890}" srcOrd="3" destOrd="0" presId="urn:microsoft.com/office/officeart/2005/8/layout/hList7"/>
    <dgm:cxn modelId="{92E29FE2-DE92-4A0F-B71B-C26BDF1BCB2D}" type="presParOf" srcId="{2314AA3B-D1E1-4E02-B7F4-BED2BFC110F1}" destId="{75E46F7E-462C-419F-921A-C9DF3ECF84CC}" srcOrd="4" destOrd="0" presId="urn:microsoft.com/office/officeart/2005/8/layout/hList7"/>
    <dgm:cxn modelId="{228C7973-76AB-4234-A6F2-B7180AC63BD4}" type="presParOf" srcId="{75E46F7E-462C-419F-921A-C9DF3ECF84CC}" destId="{F9D37F24-99A0-4464-A6D6-B401D7DC0046}" srcOrd="0" destOrd="0" presId="urn:microsoft.com/office/officeart/2005/8/layout/hList7"/>
    <dgm:cxn modelId="{5B606308-E07E-43C4-A0D3-A9A6176777FA}" type="presParOf" srcId="{75E46F7E-462C-419F-921A-C9DF3ECF84CC}" destId="{16C6F75E-2EC2-4BC4-AE29-E90C139953F7}" srcOrd="1" destOrd="0" presId="urn:microsoft.com/office/officeart/2005/8/layout/hList7"/>
    <dgm:cxn modelId="{E35C4A9F-9F7D-457A-B3D0-23A965478E71}" type="presParOf" srcId="{75E46F7E-462C-419F-921A-C9DF3ECF84CC}" destId="{36D9FF7E-8876-4CE8-9A8E-121DAEB1D826}" srcOrd="2" destOrd="0" presId="urn:microsoft.com/office/officeart/2005/8/layout/hList7"/>
    <dgm:cxn modelId="{9E029968-4BCB-4FAB-8805-8EE5D95456BF}" type="presParOf" srcId="{75E46F7E-462C-419F-921A-C9DF3ECF84CC}" destId="{127385F7-74FA-44BB-8216-0DBB6B8CD6C6}" srcOrd="3" destOrd="0" presId="urn:microsoft.com/office/officeart/2005/8/layout/hList7"/>
    <dgm:cxn modelId="{DDF21825-33DD-4A6F-BAAA-EE46B150390F}" type="presParOf" srcId="{2314AA3B-D1E1-4E02-B7F4-BED2BFC110F1}" destId="{C89E6376-B4C1-42CD-9865-11FDDBC52547}" srcOrd="5" destOrd="0" presId="urn:microsoft.com/office/officeart/2005/8/layout/hList7"/>
    <dgm:cxn modelId="{A4B74087-9850-4C7D-9BFD-C7461F544992}" type="presParOf" srcId="{2314AA3B-D1E1-4E02-B7F4-BED2BFC110F1}" destId="{9139A37F-1483-431D-A3BD-332C409890E0}" srcOrd="6" destOrd="0" presId="urn:microsoft.com/office/officeart/2005/8/layout/hList7"/>
    <dgm:cxn modelId="{46C9DA9F-57A3-4449-B10A-3C4AD0E39972}" type="presParOf" srcId="{9139A37F-1483-431D-A3BD-332C409890E0}" destId="{D5AB5B8B-8CE8-450C-86E3-AA7EA7388BAE}" srcOrd="0" destOrd="0" presId="urn:microsoft.com/office/officeart/2005/8/layout/hList7"/>
    <dgm:cxn modelId="{E4826D0C-8D54-415F-987E-D92FFD2A756E}" type="presParOf" srcId="{9139A37F-1483-431D-A3BD-332C409890E0}" destId="{B88F6DE5-50C2-4391-AA35-8907522D8219}" srcOrd="1" destOrd="0" presId="urn:microsoft.com/office/officeart/2005/8/layout/hList7"/>
    <dgm:cxn modelId="{FFC931CD-689C-4DC3-9722-DAC24C85A9EB}" type="presParOf" srcId="{9139A37F-1483-431D-A3BD-332C409890E0}" destId="{BD590BF7-06B0-448E-B772-DDE1C32DFF49}" srcOrd="2" destOrd="0" presId="urn:microsoft.com/office/officeart/2005/8/layout/hList7"/>
    <dgm:cxn modelId="{27488432-24E1-4667-9F23-DC0FAA44D16D}" type="presParOf" srcId="{9139A37F-1483-431D-A3BD-332C409890E0}" destId="{FDF19557-D92B-4AE0-AB85-8E9F918D5A46}" srcOrd="3" destOrd="0" presId="urn:microsoft.com/office/officeart/2005/8/layout/hList7"/>
    <dgm:cxn modelId="{D8E577BB-F2D5-4CE5-8A1B-26A19498A59C}" type="presParOf" srcId="{2314AA3B-D1E1-4E02-B7F4-BED2BFC110F1}" destId="{28955283-75F5-4060-A4FF-63CA06120C63}" srcOrd="7" destOrd="0" presId="urn:microsoft.com/office/officeart/2005/8/layout/hList7"/>
    <dgm:cxn modelId="{684D6523-69A3-44EF-810E-DA8F851E0546}" type="presParOf" srcId="{2314AA3B-D1E1-4E02-B7F4-BED2BFC110F1}" destId="{03F020C7-2432-46CA-9E92-8513DB449844}" srcOrd="8" destOrd="0" presId="urn:microsoft.com/office/officeart/2005/8/layout/hList7"/>
    <dgm:cxn modelId="{1153A09D-9360-43E8-8A18-47C5BDBFA773}" type="presParOf" srcId="{03F020C7-2432-46CA-9E92-8513DB449844}" destId="{F92F3B25-F638-4C2A-90B2-DBA1196A70A9}" srcOrd="0" destOrd="0" presId="urn:microsoft.com/office/officeart/2005/8/layout/hList7"/>
    <dgm:cxn modelId="{3F3024EA-2435-4516-B20D-7AEDEC19EE85}" type="presParOf" srcId="{03F020C7-2432-46CA-9E92-8513DB449844}" destId="{A20C5179-7FF3-4A4E-A671-967C76E7F7C6}" srcOrd="1" destOrd="0" presId="urn:microsoft.com/office/officeart/2005/8/layout/hList7"/>
    <dgm:cxn modelId="{84D01B1C-04C4-41E7-AC2B-A3E9D418F597}" type="presParOf" srcId="{03F020C7-2432-46CA-9E92-8513DB449844}" destId="{1EFC9DE0-4C5E-4A84-95CB-52633041F2A2}" srcOrd="2" destOrd="0" presId="urn:microsoft.com/office/officeart/2005/8/layout/hList7"/>
    <dgm:cxn modelId="{9EF7D692-7FB4-41EC-996D-51EE8B1B87B2}" type="presParOf" srcId="{03F020C7-2432-46CA-9E92-8513DB449844}" destId="{1FD22176-269D-4A77-A877-3B6C125F9A4B}" srcOrd="3" destOrd="0" presId="urn:microsoft.com/office/officeart/2005/8/layout/hList7"/>
    <dgm:cxn modelId="{0D697153-A1F7-4917-BFD4-D1CF6DB9DA30}" type="presParOf" srcId="{2314AA3B-D1E1-4E02-B7F4-BED2BFC110F1}" destId="{35F002F5-EB30-408F-8AAF-36F5B3EFC1EC}" srcOrd="9" destOrd="0" presId="urn:microsoft.com/office/officeart/2005/8/layout/hList7"/>
    <dgm:cxn modelId="{E849D0E9-E11E-4B36-800B-F7F4C8BAA487}" type="presParOf" srcId="{2314AA3B-D1E1-4E02-B7F4-BED2BFC110F1}" destId="{4FC057AB-0548-4CDA-9C4B-8CF63A361EC5}" srcOrd="10" destOrd="0" presId="urn:microsoft.com/office/officeart/2005/8/layout/hList7"/>
    <dgm:cxn modelId="{11EBB247-549E-48A3-8DD5-95EE13725285}" type="presParOf" srcId="{4FC057AB-0548-4CDA-9C4B-8CF63A361EC5}" destId="{8462B619-766C-45A9-B283-2D9BCBF042E2}" srcOrd="0" destOrd="0" presId="urn:microsoft.com/office/officeart/2005/8/layout/hList7"/>
    <dgm:cxn modelId="{06B9DCDB-F274-4811-8FA7-9FDB3E8D330C}" type="presParOf" srcId="{4FC057AB-0548-4CDA-9C4B-8CF63A361EC5}" destId="{7303523D-EBA2-4565-B67B-935437D62BF7}" srcOrd="1" destOrd="0" presId="urn:microsoft.com/office/officeart/2005/8/layout/hList7"/>
    <dgm:cxn modelId="{20A9C4B2-6E37-461F-8F84-65FC45A60F83}" type="presParOf" srcId="{4FC057AB-0548-4CDA-9C4B-8CF63A361EC5}" destId="{D60B10DD-C73C-45AF-8262-C37C385A8DA3}" srcOrd="2" destOrd="0" presId="urn:microsoft.com/office/officeart/2005/8/layout/hList7"/>
    <dgm:cxn modelId="{27224C5D-7298-4C38-AD5E-8F663E091F6D}" type="presParOf" srcId="{4FC057AB-0548-4CDA-9C4B-8CF63A361EC5}" destId="{FB390029-4C12-40A0-992F-1D43F5CF9CE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FBF2B2-1003-449B-972D-116DAE6B0FBC}" type="doc">
      <dgm:prSet loTypeId="urn:microsoft.com/office/officeart/2005/8/layout/p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3D4587F-7290-45A8-B8C5-E5D33F131C9E}">
      <dgm:prSet custT="1"/>
      <dgm:spPr/>
      <dgm:t>
        <a:bodyPr/>
        <a:lstStyle/>
        <a:p>
          <a:pPr rtl="0"/>
          <a:r>
            <a:rPr lang="en-US" sz="2000" b="0" i="0" spc="-150" dirty="0"/>
            <a:t>Concrete structures</a:t>
          </a:r>
          <a:endParaRPr lang="en-US" sz="2000" spc="-150" dirty="0"/>
        </a:p>
      </dgm:t>
    </dgm:pt>
    <dgm:pt modelId="{C689A309-1FFE-4A47-9EB1-89042022500A}" type="parTrans" cxnId="{4A2F0689-D106-4D12-B171-9EBA7EB1786D}">
      <dgm:prSet/>
      <dgm:spPr/>
      <dgm:t>
        <a:bodyPr/>
        <a:lstStyle/>
        <a:p>
          <a:endParaRPr lang="en-US" sz="2000" spc="-150"/>
        </a:p>
      </dgm:t>
    </dgm:pt>
    <dgm:pt modelId="{7B51964E-EBED-482A-A178-E0C59AC11448}" type="sibTrans" cxnId="{4A2F0689-D106-4D12-B171-9EBA7EB1786D}">
      <dgm:prSet/>
      <dgm:spPr/>
      <dgm:t>
        <a:bodyPr/>
        <a:lstStyle/>
        <a:p>
          <a:endParaRPr lang="en-US" sz="2000" spc="-150"/>
        </a:p>
      </dgm:t>
    </dgm:pt>
    <dgm:pt modelId="{14445E06-9B05-429D-B7D8-C080FAED1450}">
      <dgm:prSet custT="1"/>
      <dgm:spPr/>
      <dgm:t>
        <a:bodyPr/>
        <a:lstStyle/>
        <a:p>
          <a:pPr rtl="0"/>
          <a:r>
            <a:rPr lang="en-US" sz="2000" b="0" i="0" spc="-150" dirty="0"/>
            <a:t>Steel structures</a:t>
          </a:r>
          <a:endParaRPr lang="en-US" sz="2000" spc="-150" dirty="0"/>
        </a:p>
      </dgm:t>
    </dgm:pt>
    <dgm:pt modelId="{43AAAEE1-33AB-4B7E-90D7-1B0BF89FF4B7}" type="parTrans" cxnId="{8661FBD7-9615-4A69-BA7C-37C36DF64D75}">
      <dgm:prSet/>
      <dgm:spPr/>
      <dgm:t>
        <a:bodyPr/>
        <a:lstStyle/>
        <a:p>
          <a:endParaRPr lang="en-US" sz="2000" spc="-150"/>
        </a:p>
      </dgm:t>
    </dgm:pt>
    <dgm:pt modelId="{2E5BCDA9-D9EE-471D-9F9A-2754B9C9ABBC}" type="sibTrans" cxnId="{8661FBD7-9615-4A69-BA7C-37C36DF64D75}">
      <dgm:prSet/>
      <dgm:spPr/>
      <dgm:t>
        <a:bodyPr/>
        <a:lstStyle/>
        <a:p>
          <a:endParaRPr lang="en-US" sz="2000" spc="-150"/>
        </a:p>
      </dgm:t>
    </dgm:pt>
    <dgm:pt modelId="{BA0B18B2-F31B-4044-AC48-DC05AC0356CC}">
      <dgm:prSet custT="1"/>
      <dgm:spPr/>
      <dgm:t>
        <a:bodyPr/>
        <a:lstStyle/>
        <a:p>
          <a:pPr rtl="0"/>
          <a:r>
            <a:rPr lang="en-US" sz="1800" b="0" i="0" spc="-150" dirty="0"/>
            <a:t>Foundations</a:t>
          </a:r>
          <a:endParaRPr lang="en-US" sz="1800" spc="-150" dirty="0"/>
        </a:p>
      </dgm:t>
    </dgm:pt>
    <dgm:pt modelId="{25FDB417-27AD-4C8A-ADFF-518A78DB6441}" type="parTrans" cxnId="{DEAD448F-3930-472D-AEFD-923E5BB64936}">
      <dgm:prSet/>
      <dgm:spPr/>
      <dgm:t>
        <a:bodyPr/>
        <a:lstStyle/>
        <a:p>
          <a:endParaRPr lang="en-US" sz="2000" spc="-150"/>
        </a:p>
      </dgm:t>
    </dgm:pt>
    <dgm:pt modelId="{0A5DCBEE-9E8D-4A14-A332-5C07CEAFB599}" type="sibTrans" cxnId="{DEAD448F-3930-472D-AEFD-923E5BB64936}">
      <dgm:prSet/>
      <dgm:spPr/>
      <dgm:t>
        <a:bodyPr/>
        <a:lstStyle/>
        <a:p>
          <a:endParaRPr lang="en-US" sz="2000" spc="-150"/>
        </a:p>
      </dgm:t>
    </dgm:pt>
    <dgm:pt modelId="{095E1603-ECF9-41B7-A50B-5FCAB9171641}">
      <dgm:prSet custT="1"/>
      <dgm:spPr/>
      <dgm:t>
        <a:bodyPr/>
        <a:lstStyle/>
        <a:p>
          <a:pPr rtl="0"/>
          <a:r>
            <a:rPr lang="en-US" sz="2000" b="0" i="0" spc="-150" dirty="0"/>
            <a:t>Building structural elements</a:t>
          </a:r>
          <a:endParaRPr lang="en-US" sz="2000" spc="-150" dirty="0"/>
        </a:p>
      </dgm:t>
    </dgm:pt>
    <dgm:pt modelId="{6A980F78-DD2F-43FA-817B-C562A09686E5}" type="parTrans" cxnId="{BAF87AE4-53DD-4B1C-B3A4-C3CCE0C70C9A}">
      <dgm:prSet/>
      <dgm:spPr/>
      <dgm:t>
        <a:bodyPr/>
        <a:lstStyle/>
        <a:p>
          <a:endParaRPr lang="en-US" sz="2000" spc="-150"/>
        </a:p>
      </dgm:t>
    </dgm:pt>
    <dgm:pt modelId="{2047DE3F-A20E-4A46-81B8-6E2A48A00CF5}" type="sibTrans" cxnId="{BAF87AE4-53DD-4B1C-B3A4-C3CCE0C70C9A}">
      <dgm:prSet/>
      <dgm:spPr/>
      <dgm:t>
        <a:bodyPr/>
        <a:lstStyle/>
        <a:p>
          <a:endParaRPr lang="en-US" sz="2000" spc="-150"/>
        </a:p>
      </dgm:t>
    </dgm:pt>
    <dgm:pt modelId="{98351480-C1F5-469D-94D9-220125B79841}">
      <dgm:prSet custT="1"/>
      <dgm:spPr/>
      <dgm:t>
        <a:bodyPr/>
        <a:lstStyle/>
        <a:p>
          <a:pPr rtl="0"/>
          <a:r>
            <a:rPr lang="en-US" sz="2000" b="0" i="0" spc="-150" dirty="0"/>
            <a:t>Masonry walls</a:t>
          </a:r>
          <a:endParaRPr lang="en-US" sz="2000" spc="-150" dirty="0"/>
        </a:p>
      </dgm:t>
    </dgm:pt>
    <dgm:pt modelId="{122D997D-F44B-4209-991A-2ED45EB626B7}" type="parTrans" cxnId="{11F6221D-2C9A-4C90-8C3B-78AB95291C7E}">
      <dgm:prSet/>
      <dgm:spPr/>
      <dgm:t>
        <a:bodyPr/>
        <a:lstStyle/>
        <a:p>
          <a:endParaRPr lang="en-US" sz="2000" spc="-150"/>
        </a:p>
      </dgm:t>
    </dgm:pt>
    <dgm:pt modelId="{7308B566-B1FD-4F08-AFEC-7E149AA96727}" type="sibTrans" cxnId="{11F6221D-2C9A-4C90-8C3B-78AB95291C7E}">
      <dgm:prSet/>
      <dgm:spPr/>
      <dgm:t>
        <a:bodyPr/>
        <a:lstStyle/>
        <a:p>
          <a:endParaRPr lang="en-US" sz="2000" spc="-150"/>
        </a:p>
      </dgm:t>
    </dgm:pt>
    <dgm:pt modelId="{3D1E21CB-CCBC-4A30-AF7B-A37A94A2B9CD}">
      <dgm:prSet custT="1"/>
      <dgm:spPr/>
      <dgm:t>
        <a:bodyPr/>
        <a:lstStyle/>
        <a:p>
          <a:pPr rtl="0"/>
          <a:r>
            <a:rPr lang="en-US" sz="2000" b="0" i="0" spc="-150" dirty="0"/>
            <a:t>Cement plastering</a:t>
          </a:r>
          <a:endParaRPr lang="en-US" sz="2000" spc="-150" dirty="0"/>
        </a:p>
      </dgm:t>
    </dgm:pt>
    <dgm:pt modelId="{A01A128A-4F5C-4470-A8E5-06ADFAA5042F}" type="parTrans" cxnId="{C273C131-9CAE-4AB8-B128-7B5B2B519CB9}">
      <dgm:prSet/>
      <dgm:spPr/>
      <dgm:t>
        <a:bodyPr/>
        <a:lstStyle/>
        <a:p>
          <a:endParaRPr lang="en-US" sz="2000" spc="-150"/>
        </a:p>
      </dgm:t>
    </dgm:pt>
    <dgm:pt modelId="{8839BCD2-3991-40D6-9CCA-3B4AC5F00284}" type="sibTrans" cxnId="{C273C131-9CAE-4AB8-B128-7B5B2B519CB9}">
      <dgm:prSet/>
      <dgm:spPr/>
      <dgm:t>
        <a:bodyPr/>
        <a:lstStyle/>
        <a:p>
          <a:endParaRPr lang="en-US" sz="2000" spc="-150"/>
        </a:p>
      </dgm:t>
    </dgm:pt>
    <dgm:pt modelId="{26B3E8D9-6316-4738-86A6-C08EB892CEB3}" type="pres">
      <dgm:prSet presAssocID="{79FBF2B2-1003-449B-972D-116DAE6B0FBC}" presName="Name0" presStyleCnt="0">
        <dgm:presLayoutVars>
          <dgm:dir/>
          <dgm:resizeHandles val="exact"/>
        </dgm:presLayoutVars>
      </dgm:prSet>
      <dgm:spPr/>
    </dgm:pt>
    <dgm:pt modelId="{682CCDB4-C668-4D3D-BDF2-5CEE6D519A5A}" type="pres">
      <dgm:prSet presAssocID="{79FBF2B2-1003-449B-972D-116DAE6B0FBC}" presName="bkgdShp" presStyleLbl="alignAccFollowNode1" presStyleIdx="0" presStyleCnt="1"/>
      <dgm:spPr/>
    </dgm:pt>
    <dgm:pt modelId="{45FFFDB2-4C9C-415B-9B69-73B82100F11B}" type="pres">
      <dgm:prSet presAssocID="{79FBF2B2-1003-449B-972D-116DAE6B0FBC}" presName="linComp" presStyleCnt="0"/>
      <dgm:spPr/>
    </dgm:pt>
    <dgm:pt modelId="{47CF4A00-8997-4983-A8AD-8DBADF0A0826}" type="pres">
      <dgm:prSet presAssocID="{D3D4587F-7290-45A8-B8C5-E5D33F131C9E}" presName="compNode" presStyleCnt="0"/>
      <dgm:spPr/>
    </dgm:pt>
    <dgm:pt modelId="{F088A1D2-0FF8-4D03-860D-842ED377E25E}" type="pres">
      <dgm:prSet presAssocID="{D3D4587F-7290-45A8-B8C5-E5D33F131C9E}" presName="node" presStyleLbl="node1" presStyleIdx="0" presStyleCnt="6">
        <dgm:presLayoutVars>
          <dgm:bulletEnabled val="1"/>
        </dgm:presLayoutVars>
      </dgm:prSet>
      <dgm:spPr/>
    </dgm:pt>
    <dgm:pt modelId="{A84A3D63-117C-429F-AF08-DDF85B23D823}" type="pres">
      <dgm:prSet presAssocID="{D3D4587F-7290-45A8-B8C5-E5D33F131C9E}" presName="invisiNode" presStyleLbl="node1" presStyleIdx="0" presStyleCnt="6"/>
      <dgm:spPr/>
    </dgm:pt>
    <dgm:pt modelId="{3AA13A1B-C236-4FA7-8624-56B5DB6B3840}" type="pres">
      <dgm:prSet presAssocID="{D3D4587F-7290-45A8-B8C5-E5D33F131C9E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611C895-CEDB-48EF-B23E-A09E1FBAB751}" type="pres">
      <dgm:prSet presAssocID="{7B51964E-EBED-482A-A178-E0C59AC11448}" presName="sibTrans" presStyleLbl="sibTrans2D1" presStyleIdx="0" presStyleCnt="0"/>
      <dgm:spPr/>
    </dgm:pt>
    <dgm:pt modelId="{46A0D60F-A226-43C9-B697-7FF9928AEC8E}" type="pres">
      <dgm:prSet presAssocID="{14445E06-9B05-429D-B7D8-C080FAED1450}" presName="compNode" presStyleCnt="0"/>
      <dgm:spPr/>
    </dgm:pt>
    <dgm:pt modelId="{7506E886-F7C6-47FA-8EDA-690509F1A065}" type="pres">
      <dgm:prSet presAssocID="{14445E06-9B05-429D-B7D8-C080FAED1450}" presName="node" presStyleLbl="node1" presStyleIdx="1" presStyleCnt="6">
        <dgm:presLayoutVars>
          <dgm:bulletEnabled val="1"/>
        </dgm:presLayoutVars>
      </dgm:prSet>
      <dgm:spPr/>
    </dgm:pt>
    <dgm:pt modelId="{F4D086D5-0435-4679-AB25-F369B918330F}" type="pres">
      <dgm:prSet presAssocID="{14445E06-9B05-429D-B7D8-C080FAED1450}" presName="invisiNode" presStyleLbl="node1" presStyleIdx="1" presStyleCnt="6"/>
      <dgm:spPr/>
    </dgm:pt>
    <dgm:pt modelId="{7EE92B81-7886-4E82-977C-5C5C7952A642}" type="pres">
      <dgm:prSet presAssocID="{14445E06-9B05-429D-B7D8-C080FAED1450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2CB0DE2-1559-4834-967A-54CEFE93F3F0}" type="pres">
      <dgm:prSet presAssocID="{2E5BCDA9-D9EE-471D-9F9A-2754B9C9ABBC}" presName="sibTrans" presStyleLbl="sibTrans2D1" presStyleIdx="0" presStyleCnt="0"/>
      <dgm:spPr/>
    </dgm:pt>
    <dgm:pt modelId="{EEE83861-A280-4BB7-8406-CCA0F3A7189F}" type="pres">
      <dgm:prSet presAssocID="{BA0B18B2-F31B-4044-AC48-DC05AC0356CC}" presName="compNode" presStyleCnt="0"/>
      <dgm:spPr/>
    </dgm:pt>
    <dgm:pt modelId="{98840C0F-4AAE-4D6A-B649-9F34210AF7E5}" type="pres">
      <dgm:prSet presAssocID="{BA0B18B2-F31B-4044-AC48-DC05AC0356CC}" presName="node" presStyleLbl="node1" presStyleIdx="2" presStyleCnt="6">
        <dgm:presLayoutVars>
          <dgm:bulletEnabled val="1"/>
        </dgm:presLayoutVars>
      </dgm:prSet>
      <dgm:spPr/>
    </dgm:pt>
    <dgm:pt modelId="{7DE022BC-0405-465E-9665-4F3DC5C2ABF3}" type="pres">
      <dgm:prSet presAssocID="{BA0B18B2-F31B-4044-AC48-DC05AC0356CC}" presName="invisiNode" presStyleLbl="node1" presStyleIdx="2" presStyleCnt="6"/>
      <dgm:spPr/>
    </dgm:pt>
    <dgm:pt modelId="{5854172F-EB11-4884-9B3E-36CCEEAF923B}" type="pres">
      <dgm:prSet presAssocID="{BA0B18B2-F31B-4044-AC48-DC05AC0356CC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8558E98-6DF6-4C8F-97CE-74691A4E0358}" type="pres">
      <dgm:prSet presAssocID="{0A5DCBEE-9E8D-4A14-A332-5C07CEAFB599}" presName="sibTrans" presStyleLbl="sibTrans2D1" presStyleIdx="0" presStyleCnt="0"/>
      <dgm:spPr/>
    </dgm:pt>
    <dgm:pt modelId="{A603B80C-0388-45A4-95E7-8834FDFB9591}" type="pres">
      <dgm:prSet presAssocID="{095E1603-ECF9-41B7-A50B-5FCAB9171641}" presName="compNode" presStyleCnt="0"/>
      <dgm:spPr/>
    </dgm:pt>
    <dgm:pt modelId="{1A1C0F98-D8AE-4468-B7AD-404D1F68860F}" type="pres">
      <dgm:prSet presAssocID="{095E1603-ECF9-41B7-A50B-5FCAB9171641}" presName="node" presStyleLbl="node1" presStyleIdx="3" presStyleCnt="6">
        <dgm:presLayoutVars>
          <dgm:bulletEnabled val="1"/>
        </dgm:presLayoutVars>
      </dgm:prSet>
      <dgm:spPr/>
    </dgm:pt>
    <dgm:pt modelId="{55BCDEB7-9130-47E6-B040-23C46AA32C1A}" type="pres">
      <dgm:prSet presAssocID="{095E1603-ECF9-41B7-A50B-5FCAB9171641}" presName="invisiNode" presStyleLbl="node1" presStyleIdx="3" presStyleCnt="6"/>
      <dgm:spPr/>
    </dgm:pt>
    <dgm:pt modelId="{FAE2889B-CA28-4519-866B-96ED93DD0161}" type="pres">
      <dgm:prSet presAssocID="{095E1603-ECF9-41B7-A50B-5FCAB9171641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4C9B10B-C114-4022-9289-E48F78692206}" type="pres">
      <dgm:prSet presAssocID="{2047DE3F-A20E-4A46-81B8-6E2A48A00CF5}" presName="sibTrans" presStyleLbl="sibTrans2D1" presStyleIdx="0" presStyleCnt="0"/>
      <dgm:spPr/>
    </dgm:pt>
    <dgm:pt modelId="{761FB919-0CAF-41CC-A991-462289530F9C}" type="pres">
      <dgm:prSet presAssocID="{98351480-C1F5-469D-94D9-220125B79841}" presName="compNode" presStyleCnt="0"/>
      <dgm:spPr/>
    </dgm:pt>
    <dgm:pt modelId="{633C7F81-F3E2-41B4-A683-1DABB9DF953C}" type="pres">
      <dgm:prSet presAssocID="{98351480-C1F5-469D-94D9-220125B79841}" presName="node" presStyleLbl="node1" presStyleIdx="4" presStyleCnt="6">
        <dgm:presLayoutVars>
          <dgm:bulletEnabled val="1"/>
        </dgm:presLayoutVars>
      </dgm:prSet>
      <dgm:spPr/>
    </dgm:pt>
    <dgm:pt modelId="{988832E8-B2E3-4E7D-9C2D-BBF83287A94D}" type="pres">
      <dgm:prSet presAssocID="{98351480-C1F5-469D-94D9-220125B79841}" presName="invisiNode" presStyleLbl="node1" presStyleIdx="4" presStyleCnt="6"/>
      <dgm:spPr/>
    </dgm:pt>
    <dgm:pt modelId="{DE71FD7B-B2C2-498C-8408-784D9D2CB01E}" type="pres">
      <dgm:prSet presAssocID="{98351480-C1F5-469D-94D9-220125B79841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825AD056-569B-46B4-86E1-27B4B9D62439}" type="pres">
      <dgm:prSet presAssocID="{7308B566-B1FD-4F08-AFEC-7E149AA96727}" presName="sibTrans" presStyleLbl="sibTrans2D1" presStyleIdx="0" presStyleCnt="0"/>
      <dgm:spPr/>
    </dgm:pt>
    <dgm:pt modelId="{A561B8CC-4282-4423-A483-534D7DA0ABFA}" type="pres">
      <dgm:prSet presAssocID="{3D1E21CB-CCBC-4A30-AF7B-A37A94A2B9CD}" presName="compNode" presStyleCnt="0"/>
      <dgm:spPr/>
    </dgm:pt>
    <dgm:pt modelId="{E96333FF-0724-4CEA-BD5A-93E718E41E24}" type="pres">
      <dgm:prSet presAssocID="{3D1E21CB-CCBC-4A30-AF7B-A37A94A2B9CD}" presName="node" presStyleLbl="node1" presStyleIdx="5" presStyleCnt="6">
        <dgm:presLayoutVars>
          <dgm:bulletEnabled val="1"/>
        </dgm:presLayoutVars>
      </dgm:prSet>
      <dgm:spPr/>
    </dgm:pt>
    <dgm:pt modelId="{0CF9EB3F-FABB-4060-A1ED-9A5D4918D027}" type="pres">
      <dgm:prSet presAssocID="{3D1E21CB-CCBC-4A30-AF7B-A37A94A2B9CD}" presName="invisiNode" presStyleLbl="node1" presStyleIdx="5" presStyleCnt="6"/>
      <dgm:spPr/>
    </dgm:pt>
    <dgm:pt modelId="{F33A1C44-479B-48F8-85BF-320B9385668E}" type="pres">
      <dgm:prSet presAssocID="{3D1E21CB-CCBC-4A30-AF7B-A37A94A2B9CD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4D362901-5B0F-4F60-A912-5BF58C0CB953}" type="presOf" srcId="{2E5BCDA9-D9EE-471D-9F9A-2754B9C9ABBC}" destId="{72CB0DE2-1559-4834-967A-54CEFE93F3F0}" srcOrd="0" destOrd="0" presId="urn:microsoft.com/office/officeart/2005/8/layout/pList2"/>
    <dgm:cxn modelId="{67C68312-E880-404D-9668-C4FB430B41FF}" type="presOf" srcId="{2047DE3F-A20E-4A46-81B8-6E2A48A00CF5}" destId="{94C9B10B-C114-4022-9289-E48F78692206}" srcOrd="0" destOrd="0" presId="urn:microsoft.com/office/officeart/2005/8/layout/pList2"/>
    <dgm:cxn modelId="{11F6221D-2C9A-4C90-8C3B-78AB95291C7E}" srcId="{79FBF2B2-1003-449B-972D-116DAE6B0FBC}" destId="{98351480-C1F5-469D-94D9-220125B79841}" srcOrd="4" destOrd="0" parTransId="{122D997D-F44B-4209-991A-2ED45EB626B7}" sibTransId="{7308B566-B1FD-4F08-AFEC-7E149AA96727}"/>
    <dgm:cxn modelId="{EFD5D62C-0694-4586-B518-5A4DA4CC411A}" type="presOf" srcId="{14445E06-9B05-429D-B7D8-C080FAED1450}" destId="{7506E886-F7C6-47FA-8EDA-690509F1A065}" srcOrd="0" destOrd="0" presId="urn:microsoft.com/office/officeart/2005/8/layout/pList2"/>
    <dgm:cxn modelId="{C273C131-9CAE-4AB8-B128-7B5B2B519CB9}" srcId="{79FBF2B2-1003-449B-972D-116DAE6B0FBC}" destId="{3D1E21CB-CCBC-4A30-AF7B-A37A94A2B9CD}" srcOrd="5" destOrd="0" parTransId="{A01A128A-4F5C-4470-A8E5-06ADFAA5042F}" sibTransId="{8839BCD2-3991-40D6-9CCA-3B4AC5F00284}"/>
    <dgm:cxn modelId="{F7070A3E-EFD4-4A64-A067-147A597B2CE3}" type="presOf" srcId="{0A5DCBEE-9E8D-4A14-A332-5C07CEAFB599}" destId="{98558E98-6DF6-4C8F-97CE-74691A4E0358}" srcOrd="0" destOrd="0" presId="urn:microsoft.com/office/officeart/2005/8/layout/pList2"/>
    <dgm:cxn modelId="{02D4595D-6A14-45E2-94A5-B58F2EE61546}" type="presOf" srcId="{98351480-C1F5-469D-94D9-220125B79841}" destId="{633C7F81-F3E2-41B4-A683-1DABB9DF953C}" srcOrd="0" destOrd="0" presId="urn:microsoft.com/office/officeart/2005/8/layout/pList2"/>
    <dgm:cxn modelId="{7263C765-565F-48C3-A9B3-F9AF86D82DAD}" type="presOf" srcId="{7308B566-B1FD-4F08-AFEC-7E149AA96727}" destId="{825AD056-569B-46B4-86E1-27B4B9D62439}" srcOrd="0" destOrd="0" presId="urn:microsoft.com/office/officeart/2005/8/layout/pList2"/>
    <dgm:cxn modelId="{0E129651-B028-4077-8C0D-DD1BD017F6D9}" type="presOf" srcId="{095E1603-ECF9-41B7-A50B-5FCAB9171641}" destId="{1A1C0F98-D8AE-4468-B7AD-404D1F68860F}" srcOrd="0" destOrd="0" presId="urn:microsoft.com/office/officeart/2005/8/layout/pList2"/>
    <dgm:cxn modelId="{4A2F0689-D106-4D12-B171-9EBA7EB1786D}" srcId="{79FBF2B2-1003-449B-972D-116DAE6B0FBC}" destId="{D3D4587F-7290-45A8-B8C5-E5D33F131C9E}" srcOrd="0" destOrd="0" parTransId="{C689A309-1FFE-4A47-9EB1-89042022500A}" sibTransId="{7B51964E-EBED-482A-A178-E0C59AC11448}"/>
    <dgm:cxn modelId="{DEAD448F-3930-472D-AEFD-923E5BB64936}" srcId="{79FBF2B2-1003-449B-972D-116DAE6B0FBC}" destId="{BA0B18B2-F31B-4044-AC48-DC05AC0356CC}" srcOrd="2" destOrd="0" parTransId="{25FDB417-27AD-4C8A-ADFF-518A78DB6441}" sibTransId="{0A5DCBEE-9E8D-4A14-A332-5C07CEAFB599}"/>
    <dgm:cxn modelId="{4348A3A0-B3DE-44B4-AA37-07933CF64A85}" type="presOf" srcId="{D3D4587F-7290-45A8-B8C5-E5D33F131C9E}" destId="{F088A1D2-0FF8-4D03-860D-842ED377E25E}" srcOrd="0" destOrd="0" presId="urn:microsoft.com/office/officeart/2005/8/layout/pList2"/>
    <dgm:cxn modelId="{91506FAF-C128-4E19-AB0C-8EEFA76296DD}" type="presOf" srcId="{79FBF2B2-1003-449B-972D-116DAE6B0FBC}" destId="{26B3E8D9-6316-4738-86A6-C08EB892CEB3}" srcOrd="0" destOrd="0" presId="urn:microsoft.com/office/officeart/2005/8/layout/pList2"/>
    <dgm:cxn modelId="{CB72DAB6-6460-4683-B6AC-B7597964D153}" type="presOf" srcId="{BA0B18B2-F31B-4044-AC48-DC05AC0356CC}" destId="{98840C0F-4AAE-4D6A-B649-9F34210AF7E5}" srcOrd="0" destOrd="0" presId="urn:microsoft.com/office/officeart/2005/8/layout/pList2"/>
    <dgm:cxn modelId="{FD67D0BA-7DD3-4170-9C0D-446FA87F8122}" type="presOf" srcId="{3D1E21CB-CCBC-4A30-AF7B-A37A94A2B9CD}" destId="{E96333FF-0724-4CEA-BD5A-93E718E41E24}" srcOrd="0" destOrd="0" presId="urn:microsoft.com/office/officeart/2005/8/layout/pList2"/>
    <dgm:cxn modelId="{F0E080CA-EC66-45A7-8679-A4985948C487}" type="presOf" srcId="{7B51964E-EBED-482A-A178-E0C59AC11448}" destId="{7611C895-CEDB-48EF-B23E-A09E1FBAB751}" srcOrd="0" destOrd="0" presId="urn:microsoft.com/office/officeart/2005/8/layout/pList2"/>
    <dgm:cxn modelId="{8661FBD7-9615-4A69-BA7C-37C36DF64D75}" srcId="{79FBF2B2-1003-449B-972D-116DAE6B0FBC}" destId="{14445E06-9B05-429D-B7D8-C080FAED1450}" srcOrd="1" destOrd="0" parTransId="{43AAAEE1-33AB-4B7E-90D7-1B0BF89FF4B7}" sibTransId="{2E5BCDA9-D9EE-471D-9F9A-2754B9C9ABBC}"/>
    <dgm:cxn modelId="{BAF87AE4-53DD-4B1C-B3A4-C3CCE0C70C9A}" srcId="{79FBF2B2-1003-449B-972D-116DAE6B0FBC}" destId="{095E1603-ECF9-41B7-A50B-5FCAB9171641}" srcOrd="3" destOrd="0" parTransId="{6A980F78-DD2F-43FA-817B-C562A09686E5}" sibTransId="{2047DE3F-A20E-4A46-81B8-6E2A48A00CF5}"/>
    <dgm:cxn modelId="{410F5671-E827-4EE5-AE57-2705808B8016}" type="presParOf" srcId="{26B3E8D9-6316-4738-86A6-C08EB892CEB3}" destId="{682CCDB4-C668-4D3D-BDF2-5CEE6D519A5A}" srcOrd="0" destOrd="0" presId="urn:microsoft.com/office/officeart/2005/8/layout/pList2"/>
    <dgm:cxn modelId="{537934E3-DEF5-4AE9-AE4D-8B9A76EDDDC9}" type="presParOf" srcId="{26B3E8D9-6316-4738-86A6-C08EB892CEB3}" destId="{45FFFDB2-4C9C-415B-9B69-73B82100F11B}" srcOrd="1" destOrd="0" presId="urn:microsoft.com/office/officeart/2005/8/layout/pList2"/>
    <dgm:cxn modelId="{74490248-A726-45A0-98AA-5938C0BA25C1}" type="presParOf" srcId="{45FFFDB2-4C9C-415B-9B69-73B82100F11B}" destId="{47CF4A00-8997-4983-A8AD-8DBADF0A0826}" srcOrd="0" destOrd="0" presId="urn:microsoft.com/office/officeart/2005/8/layout/pList2"/>
    <dgm:cxn modelId="{8B6AA4E7-1858-4251-AF46-344C8819F106}" type="presParOf" srcId="{47CF4A00-8997-4983-A8AD-8DBADF0A0826}" destId="{F088A1D2-0FF8-4D03-860D-842ED377E25E}" srcOrd="0" destOrd="0" presId="urn:microsoft.com/office/officeart/2005/8/layout/pList2"/>
    <dgm:cxn modelId="{F78849E2-4A46-4684-9AAE-B04274335F2C}" type="presParOf" srcId="{47CF4A00-8997-4983-A8AD-8DBADF0A0826}" destId="{A84A3D63-117C-429F-AF08-DDF85B23D823}" srcOrd="1" destOrd="0" presId="urn:microsoft.com/office/officeart/2005/8/layout/pList2"/>
    <dgm:cxn modelId="{EB6BE0C2-4DD2-49C6-92B6-9522C4B1520C}" type="presParOf" srcId="{47CF4A00-8997-4983-A8AD-8DBADF0A0826}" destId="{3AA13A1B-C236-4FA7-8624-56B5DB6B3840}" srcOrd="2" destOrd="0" presId="urn:microsoft.com/office/officeart/2005/8/layout/pList2"/>
    <dgm:cxn modelId="{FA8FFE65-4670-451A-8B0E-369E115B71DA}" type="presParOf" srcId="{45FFFDB2-4C9C-415B-9B69-73B82100F11B}" destId="{7611C895-CEDB-48EF-B23E-A09E1FBAB751}" srcOrd="1" destOrd="0" presId="urn:microsoft.com/office/officeart/2005/8/layout/pList2"/>
    <dgm:cxn modelId="{B2F48D1A-2043-407D-82C5-F70A7E888178}" type="presParOf" srcId="{45FFFDB2-4C9C-415B-9B69-73B82100F11B}" destId="{46A0D60F-A226-43C9-B697-7FF9928AEC8E}" srcOrd="2" destOrd="0" presId="urn:microsoft.com/office/officeart/2005/8/layout/pList2"/>
    <dgm:cxn modelId="{BC5BFEC5-5C70-4077-BF18-3DDD6AEDC1FE}" type="presParOf" srcId="{46A0D60F-A226-43C9-B697-7FF9928AEC8E}" destId="{7506E886-F7C6-47FA-8EDA-690509F1A065}" srcOrd="0" destOrd="0" presId="urn:microsoft.com/office/officeart/2005/8/layout/pList2"/>
    <dgm:cxn modelId="{758A8637-8185-49EE-85FD-CAD9E5C0EF3C}" type="presParOf" srcId="{46A0D60F-A226-43C9-B697-7FF9928AEC8E}" destId="{F4D086D5-0435-4679-AB25-F369B918330F}" srcOrd="1" destOrd="0" presId="urn:microsoft.com/office/officeart/2005/8/layout/pList2"/>
    <dgm:cxn modelId="{26D6D204-8EBF-4964-9F67-CF9DC2584B08}" type="presParOf" srcId="{46A0D60F-A226-43C9-B697-7FF9928AEC8E}" destId="{7EE92B81-7886-4E82-977C-5C5C7952A642}" srcOrd="2" destOrd="0" presId="urn:microsoft.com/office/officeart/2005/8/layout/pList2"/>
    <dgm:cxn modelId="{CB56EE3E-8570-4A4C-B970-72F316DC7BBF}" type="presParOf" srcId="{45FFFDB2-4C9C-415B-9B69-73B82100F11B}" destId="{72CB0DE2-1559-4834-967A-54CEFE93F3F0}" srcOrd="3" destOrd="0" presId="urn:microsoft.com/office/officeart/2005/8/layout/pList2"/>
    <dgm:cxn modelId="{0E99CD6E-B825-4714-B36D-96047CECC772}" type="presParOf" srcId="{45FFFDB2-4C9C-415B-9B69-73B82100F11B}" destId="{EEE83861-A280-4BB7-8406-CCA0F3A7189F}" srcOrd="4" destOrd="0" presId="urn:microsoft.com/office/officeart/2005/8/layout/pList2"/>
    <dgm:cxn modelId="{80BB2DE9-0B70-4CD5-A14A-DDBE92C5C753}" type="presParOf" srcId="{EEE83861-A280-4BB7-8406-CCA0F3A7189F}" destId="{98840C0F-4AAE-4D6A-B649-9F34210AF7E5}" srcOrd="0" destOrd="0" presId="urn:microsoft.com/office/officeart/2005/8/layout/pList2"/>
    <dgm:cxn modelId="{7C345FAE-9EAE-43F9-A043-6D032A11E8AF}" type="presParOf" srcId="{EEE83861-A280-4BB7-8406-CCA0F3A7189F}" destId="{7DE022BC-0405-465E-9665-4F3DC5C2ABF3}" srcOrd="1" destOrd="0" presId="urn:microsoft.com/office/officeart/2005/8/layout/pList2"/>
    <dgm:cxn modelId="{6DFC7EF9-038A-49A7-A8B9-CB35E02D4C3B}" type="presParOf" srcId="{EEE83861-A280-4BB7-8406-CCA0F3A7189F}" destId="{5854172F-EB11-4884-9B3E-36CCEEAF923B}" srcOrd="2" destOrd="0" presId="urn:microsoft.com/office/officeart/2005/8/layout/pList2"/>
    <dgm:cxn modelId="{CB75E634-F8A9-4810-8911-0E8942FA5DCF}" type="presParOf" srcId="{45FFFDB2-4C9C-415B-9B69-73B82100F11B}" destId="{98558E98-6DF6-4C8F-97CE-74691A4E0358}" srcOrd="5" destOrd="0" presId="urn:microsoft.com/office/officeart/2005/8/layout/pList2"/>
    <dgm:cxn modelId="{35491E4D-F976-45AA-8F5B-7341E9E19A44}" type="presParOf" srcId="{45FFFDB2-4C9C-415B-9B69-73B82100F11B}" destId="{A603B80C-0388-45A4-95E7-8834FDFB9591}" srcOrd="6" destOrd="0" presId="urn:microsoft.com/office/officeart/2005/8/layout/pList2"/>
    <dgm:cxn modelId="{9DF97860-AF21-4E7D-982A-B7607BCE2C06}" type="presParOf" srcId="{A603B80C-0388-45A4-95E7-8834FDFB9591}" destId="{1A1C0F98-D8AE-4468-B7AD-404D1F68860F}" srcOrd="0" destOrd="0" presId="urn:microsoft.com/office/officeart/2005/8/layout/pList2"/>
    <dgm:cxn modelId="{D88EDFD2-0BFF-4F0A-87CC-80A2FD4CEF73}" type="presParOf" srcId="{A603B80C-0388-45A4-95E7-8834FDFB9591}" destId="{55BCDEB7-9130-47E6-B040-23C46AA32C1A}" srcOrd="1" destOrd="0" presId="urn:microsoft.com/office/officeart/2005/8/layout/pList2"/>
    <dgm:cxn modelId="{D1BA32F2-303A-4B9A-A85E-BFB40A3974EB}" type="presParOf" srcId="{A603B80C-0388-45A4-95E7-8834FDFB9591}" destId="{FAE2889B-CA28-4519-866B-96ED93DD0161}" srcOrd="2" destOrd="0" presId="urn:microsoft.com/office/officeart/2005/8/layout/pList2"/>
    <dgm:cxn modelId="{C86C649E-B284-44BB-AE27-8AF42AF35EA6}" type="presParOf" srcId="{45FFFDB2-4C9C-415B-9B69-73B82100F11B}" destId="{94C9B10B-C114-4022-9289-E48F78692206}" srcOrd="7" destOrd="0" presId="urn:microsoft.com/office/officeart/2005/8/layout/pList2"/>
    <dgm:cxn modelId="{528D7B58-E3B0-4EE7-B636-DE4B8FA9CFB8}" type="presParOf" srcId="{45FFFDB2-4C9C-415B-9B69-73B82100F11B}" destId="{761FB919-0CAF-41CC-A991-462289530F9C}" srcOrd="8" destOrd="0" presId="urn:microsoft.com/office/officeart/2005/8/layout/pList2"/>
    <dgm:cxn modelId="{918C87ED-F31E-4595-8B88-3586B4B0CAA2}" type="presParOf" srcId="{761FB919-0CAF-41CC-A991-462289530F9C}" destId="{633C7F81-F3E2-41B4-A683-1DABB9DF953C}" srcOrd="0" destOrd="0" presId="urn:microsoft.com/office/officeart/2005/8/layout/pList2"/>
    <dgm:cxn modelId="{A8096E49-D72F-42E9-82C1-D0F146AEA328}" type="presParOf" srcId="{761FB919-0CAF-41CC-A991-462289530F9C}" destId="{988832E8-B2E3-4E7D-9C2D-BBF83287A94D}" srcOrd="1" destOrd="0" presId="urn:microsoft.com/office/officeart/2005/8/layout/pList2"/>
    <dgm:cxn modelId="{B8ED7B70-04F4-4D4F-966F-F58F3F6E6A1B}" type="presParOf" srcId="{761FB919-0CAF-41CC-A991-462289530F9C}" destId="{DE71FD7B-B2C2-498C-8408-784D9D2CB01E}" srcOrd="2" destOrd="0" presId="urn:microsoft.com/office/officeart/2005/8/layout/pList2"/>
    <dgm:cxn modelId="{5A1B2324-C218-4B4C-AE57-4B94B72EF486}" type="presParOf" srcId="{45FFFDB2-4C9C-415B-9B69-73B82100F11B}" destId="{825AD056-569B-46B4-86E1-27B4B9D62439}" srcOrd="9" destOrd="0" presId="urn:microsoft.com/office/officeart/2005/8/layout/pList2"/>
    <dgm:cxn modelId="{EBA77F41-7256-412D-AABC-29CB1ABE8078}" type="presParOf" srcId="{45FFFDB2-4C9C-415B-9B69-73B82100F11B}" destId="{A561B8CC-4282-4423-A483-534D7DA0ABFA}" srcOrd="10" destOrd="0" presId="urn:microsoft.com/office/officeart/2005/8/layout/pList2"/>
    <dgm:cxn modelId="{DF61F66F-C9A3-433E-9C4F-5575B57F6C34}" type="presParOf" srcId="{A561B8CC-4282-4423-A483-534D7DA0ABFA}" destId="{E96333FF-0724-4CEA-BD5A-93E718E41E24}" srcOrd="0" destOrd="0" presId="urn:microsoft.com/office/officeart/2005/8/layout/pList2"/>
    <dgm:cxn modelId="{675CD561-4488-4287-9B96-CF4CF883BA09}" type="presParOf" srcId="{A561B8CC-4282-4423-A483-534D7DA0ABFA}" destId="{0CF9EB3F-FABB-4060-A1ED-9A5D4918D027}" srcOrd="1" destOrd="0" presId="urn:microsoft.com/office/officeart/2005/8/layout/pList2"/>
    <dgm:cxn modelId="{A94D7753-2B12-409D-86BC-20DAE3D6A719}" type="presParOf" srcId="{A561B8CC-4282-4423-A483-534D7DA0ABFA}" destId="{F33A1C44-479B-48F8-85BF-320B9385668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48678B-138C-4E5E-81AD-3F0CC64D514C}" type="doc">
      <dgm:prSet loTypeId="urn:microsoft.com/office/officeart/2008/layout/PictureAccentList" loCatId="list" qsTypeId="urn:microsoft.com/office/officeart/2005/8/quickstyle/3d4" qsCatId="3D" csTypeId="urn:microsoft.com/office/officeart/2005/8/colors/colorful1" csCatId="colorful" phldr="1"/>
      <dgm:spPr/>
    </dgm:pt>
    <dgm:pt modelId="{5693BC6F-B51E-4D4A-A8B1-8A5466AD52C4}">
      <dgm:prSet phldrT="[نص]" custT="1"/>
      <dgm:spPr/>
      <dgm:t>
        <a:bodyPr/>
        <a:lstStyle/>
        <a:p>
          <a:pPr algn="ctr"/>
          <a:r>
            <a:rPr lang="en-US" sz="3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rPr>
            <a:t>RESTORATION</a:t>
          </a:r>
          <a:endParaRPr lang="en-US" sz="28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ahnschrift Condensed" panose="020B0502040204020203" pitchFamily="34" charset="0"/>
          </a:endParaRPr>
        </a:p>
      </dgm:t>
    </dgm:pt>
    <dgm:pt modelId="{06D8D9AB-9D4E-45FE-A2C8-AC4D62B07EEA}" type="parTrans" cxnId="{4FEC6090-482D-4DF8-AFA0-7F56F099BB65}">
      <dgm:prSet/>
      <dgm:spPr/>
      <dgm:t>
        <a:bodyPr/>
        <a:lstStyle/>
        <a:p>
          <a:endParaRPr lang="en-US"/>
        </a:p>
      </dgm:t>
    </dgm:pt>
    <dgm:pt modelId="{CF742374-4527-4A5B-BE86-85A84B0B5CD9}" type="sibTrans" cxnId="{4FEC6090-482D-4DF8-AFA0-7F56F099BB65}">
      <dgm:prSet/>
      <dgm:spPr/>
      <dgm:t>
        <a:bodyPr/>
        <a:lstStyle/>
        <a:p>
          <a:endParaRPr lang="en-US"/>
        </a:p>
      </dgm:t>
    </dgm:pt>
    <dgm:pt modelId="{55BA6A4C-0A8F-45BC-BEF4-54E182B470FC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Flooring</a:t>
          </a:r>
        </a:p>
      </dgm:t>
    </dgm:pt>
    <dgm:pt modelId="{4ED74255-0E5E-4825-A707-BCACA12D06E2}" type="parTrans" cxnId="{9297100A-F88C-437F-8666-DC03EC1F575A}">
      <dgm:prSet/>
      <dgm:spPr/>
      <dgm:t>
        <a:bodyPr/>
        <a:lstStyle/>
        <a:p>
          <a:endParaRPr lang="en-US"/>
        </a:p>
      </dgm:t>
    </dgm:pt>
    <dgm:pt modelId="{B3B9F5B7-4535-4AF6-A6DA-9421F3F093C9}" type="sibTrans" cxnId="{9297100A-F88C-437F-8666-DC03EC1F575A}">
      <dgm:prSet/>
      <dgm:spPr/>
      <dgm:t>
        <a:bodyPr/>
        <a:lstStyle/>
        <a:p>
          <a:endParaRPr lang="en-US"/>
        </a:p>
      </dgm:t>
    </dgm:pt>
    <dgm:pt modelId="{8A26D0CB-C046-4B62-B93C-CCD86D05C879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Paint</a:t>
          </a:r>
        </a:p>
      </dgm:t>
    </dgm:pt>
    <dgm:pt modelId="{95B098E6-9453-4956-8E2E-0484DCB20229}" type="parTrans" cxnId="{2D7A7C99-C218-4FCC-82F3-FFCC1EB1B41A}">
      <dgm:prSet/>
      <dgm:spPr/>
      <dgm:t>
        <a:bodyPr/>
        <a:lstStyle/>
        <a:p>
          <a:endParaRPr lang="en-US"/>
        </a:p>
      </dgm:t>
    </dgm:pt>
    <dgm:pt modelId="{C73451AD-799A-4FA3-9176-E7776465B5B3}" type="sibTrans" cxnId="{2D7A7C99-C218-4FCC-82F3-FFCC1EB1B41A}">
      <dgm:prSet/>
      <dgm:spPr/>
      <dgm:t>
        <a:bodyPr/>
        <a:lstStyle/>
        <a:p>
          <a:endParaRPr lang="en-US"/>
        </a:p>
      </dgm:t>
    </dgm:pt>
    <dgm:pt modelId="{E825200D-3C86-4D2C-9712-AD3824036796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400" b="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     Interior</a:t>
          </a:r>
        </a:p>
      </dgm:t>
    </dgm:pt>
    <dgm:pt modelId="{3C95C4E9-A9E2-433F-97B8-E270785D820F}" type="parTrans" cxnId="{6D6CD651-9E99-4484-81F3-61F04DF7B820}">
      <dgm:prSet/>
      <dgm:spPr/>
      <dgm:t>
        <a:bodyPr/>
        <a:lstStyle/>
        <a:p>
          <a:endParaRPr lang="en-US"/>
        </a:p>
      </dgm:t>
    </dgm:pt>
    <dgm:pt modelId="{B4096A81-3D2D-426F-9898-DA9925A21067}" type="sibTrans" cxnId="{6D6CD651-9E99-4484-81F3-61F04DF7B820}">
      <dgm:prSet/>
      <dgm:spPr/>
      <dgm:t>
        <a:bodyPr/>
        <a:lstStyle/>
        <a:p>
          <a:endParaRPr lang="en-US"/>
        </a:p>
      </dgm:t>
    </dgm:pt>
    <dgm:pt modelId="{04202497-1131-4FD1-9F9C-9835ADFB1DCC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400" b="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     Exterior</a:t>
          </a:r>
        </a:p>
      </dgm:t>
    </dgm:pt>
    <dgm:pt modelId="{081DF0B2-941C-4D35-82BD-1638B482195B}" type="parTrans" cxnId="{629E4605-E070-45F6-A374-D4C5F8E0F0CE}">
      <dgm:prSet/>
      <dgm:spPr/>
      <dgm:t>
        <a:bodyPr/>
        <a:lstStyle/>
        <a:p>
          <a:endParaRPr lang="en-US"/>
        </a:p>
      </dgm:t>
    </dgm:pt>
    <dgm:pt modelId="{58077319-CA11-41DE-8342-7F3B9C5A5B5B}" type="sibTrans" cxnId="{629E4605-E070-45F6-A374-D4C5F8E0F0CE}">
      <dgm:prSet/>
      <dgm:spPr/>
      <dgm:t>
        <a:bodyPr/>
        <a:lstStyle/>
        <a:p>
          <a:endParaRPr lang="en-US"/>
        </a:p>
      </dgm:t>
    </dgm:pt>
    <dgm:pt modelId="{0061FECE-FA36-4B0E-943B-9591E0201BAB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Facades</a:t>
          </a:r>
        </a:p>
      </dgm:t>
    </dgm:pt>
    <dgm:pt modelId="{7EE9BA23-693C-4842-914B-935D0E2C85AD}" type="parTrans" cxnId="{B8B2D627-4577-47AE-B7F4-E867669F0E17}">
      <dgm:prSet/>
      <dgm:spPr/>
      <dgm:t>
        <a:bodyPr/>
        <a:lstStyle/>
        <a:p>
          <a:endParaRPr lang="en-US"/>
        </a:p>
      </dgm:t>
    </dgm:pt>
    <dgm:pt modelId="{93D9FC61-B49A-430A-B3DF-192FC801A38F}" type="sibTrans" cxnId="{B8B2D627-4577-47AE-B7F4-E867669F0E17}">
      <dgm:prSet/>
      <dgm:spPr/>
      <dgm:t>
        <a:bodyPr/>
        <a:lstStyle/>
        <a:p>
          <a:endParaRPr lang="en-US"/>
        </a:p>
      </dgm:t>
    </dgm:pt>
    <dgm:pt modelId="{72CD43AF-6B74-4C35-B296-B09B781571A3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False Ceilings</a:t>
          </a:r>
        </a:p>
      </dgm:t>
    </dgm:pt>
    <dgm:pt modelId="{93519CDC-7C32-41AC-90AA-1EA2D59537E4}" type="parTrans" cxnId="{0F599C27-81D9-4802-BB8A-466406F6F25C}">
      <dgm:prSet/>
      <dgm:spPr/>
      <dgm:t>
        <a:bodyPr/>
        <a:lstStyle/>
        <a:p>
          <a:endParaRPr lang="en-US"/>
        </a:p>
      </dgm:t>
    </dgm:pt>
    <dgm:pt modelId="{31BBFFC7-1A49-4BA6-8A5C-324D3FF8F726}" type="sibTrans" cxnId="{0F599C27-81D9-4802-BB8A-466406F6F25C}">
      <dgm:prSet/>
      <dgm:spPr/>
      <dgm:t>
        <a:bodyPr/>
        <a:lstStyle/>
        <a:p>
          <a:endParaRPr lang="en-US"/>
        </a:p>
      </dgm:t>
    </dgm:pt>
    <dgm:pt modelId="{4516CE18-04B8-4DE9-BC64-A3BAF9C1039B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Tiling</a:t>
          </a:r>
          <a:endParaRPr lang="en-US" sz="1400" b="1" spc="0" dirty="0">
            <a:effectLst/>
            <a:latin typeface="Bahnschrift SemiBold SemiConden" panose="020B0502040204020203" pitchFamily="34" charset="0"/>
            <a:cs typeface="Microsoft Tai Le" panose="020B0502040204020203" pitchFamily="34" charset="0"/>
          </a:endParaRPr>
        </a:p>
      </dgm:t>
    </dgm:pt>
    <dgm:pt modelId="{634F8CE3-4B70-4777-9CE3-72B609800136}" type="parTrans" cxnId="{CA7C3426-19FE-40B1-9354-D59DF19EE42F}">
      <dgm:prSet/>
      <dgm:spPr/>
      <dgm:t>
        <a:bodyPr/>
        <a:lstStyle/>
        <a:p>
          <a:endParaRPr lang="en-US"/>
        </a:p>
      </dgm:t>
    </dgm:pt>
    <dgm:pt modelId="{1205FF9D-61CF-4B87-A7AC-E9F2BCBF0115}" type="sibTrans" cxnId="{CA7C3426-19FE-40B1-9354-D59DF19EE42F}">
      <dgm:prSet/>
      <dgm:spPr/>
      <dgm:t>
        <a:bodyPr/>
        <a:lstStyle/>
        <a:p>
          <a:endParaRPr lang="en-US"/>
        </a:p>
      </dgm:t>
    </dgm:pt>
    <dgm:pt modelId="{6B1EBA95-BAD3-4443-8A9D-9DC80B9703B7}">
      <dgm:prSet phldrT="[نص]" custT="1"/>
      <dgm:spPr/>
      <dgm:t>
        <a:bodyPr/>
        <a:lstStyle/>
        <a:p>
          <a:pPr algn="ctr"/>
          <a:r>
            <a:rPr lang="en-US" sz="3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rPr>
            <a:t>FUNCTIONALITY</a:t>
          </a:r>
        </a:p>
      </dgm:t>
    </dgm:pt>
    <dgm:pt modelId="{4362EB37-D6C3-4472-8859-D93B542F712C}" type="parTrans" cxnId="{1AC32588-57E9-4DDE-B0D5-8E6ECB4B1AFD}">
      <dgm:prSet/>
      <dgm:spPr/>
      <dgm:t>
        <a:bodyPr/>
        <a:lstStyle/>
        <a:p>
          <a:endParaRPr lang="en-US"/>
        </a:p>
      </dgm:t>
    </dgm:pt>
    <dgm:pt modelId="{D2C62598-DDA5-4493-B2A9-5AB2B1FF2FD5}" type="sibTrans" cxnId="{1AC32588-57E9-4DDE-B0D5-8E6ECB4B1AFD}">
      <dgm:prSet/>
      <dgm:spPr/>
      <dgm:t>
        <a:bodyPr/>
        <a:lstStyle/>
        <a:p>
          <a:endParaRPr lang="en-US"/>
        </a:p>
      </dgm:t>
    </dgm:pt>
    <dgm:pt modelId="{8FE68D02-F3CC-4572-8F64-86053503E70B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Doors</a:t>
          </a:r>
        </a:p>
      </dgm:t>
    </dgm:pt>
    <dgm:pt modelId="{FAE2A434-B06F-46F7-84C7-219DFDDF2C51}" type="parTrans" cxnId="{CDEDCD92-2E80-46B6-86F5-875C5B407878}">
      <dgm:prSet/>
      <dgm:spPr/>
      <dgm:t>
        <a:bodyPr/>
        <a:lstStyle/>
        <a:p>
          <a:endParaRPr lang="en-US"/>
        </a:p>
      </dgm:t>
    </dgm:pt>
    <dgm:pt modelId="{33848B6E-A9EC-4ABE-ABDA-454B292F369E}" type="sibTrans" cxnId="{CDEDCD92-2E80-46B6-86F5-875C5B407878}">
      <dgm:prSet/>
      <dgm:spPr/>
      <dgm:t>
        <a:bodyPr/>
        <a:lstStyle/>
        <a:p>
          <a:endParaRPr lang="en-US"/>
        </a:p>
      </dgm:t>
    </dgm:pt>
    <dgm:pt modelId="{B6AF113E-3B6C-47D2-8A84-D6B085010CFC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Partitions</a:t>
          </a:r>
        </a:p>
      </dgm:t>
    </dgm:pt>
    <dgm:pt modelId="{2522ECDE-7ED0-4A53-898E-0FF5E4A7FF2A}" type="parTrans" cxnId="{EDEA2FCE-B6B3-4F37-AF34-FAFE9C68314B}">
      <dgm:prSet/>
      <dgm:spPr/>
      <dgm:t>
        <a:bodyPr/>
        <a:lstStyle/>
        <a:p>
          <a:endParaRPr lang="en-US"/>
        </a:p>
      </dgm:t>
    </dgm:pt>
    <dgm:pt modelId="{A129CE2B-69B4-40F6-A485-BA9F407FC86C}" type="sibTrans" cxnId="{EDEA2FCE-B6B3-4F37-AF34-FAFE9C68314B}">
      <dgm:prSet/>
      <dgm:spPr/>
      <dgm:t>
        <a:bodyPr/>
        <a:lstStyle/>
        <a:p>
          <a:endParaRPr lang="en-US"/>
        </a:p>
      </dgm:t>
    </dgm:pt>
    <dgm:pt modelId="{28AE5978-4A81-482B-8ED2-1F565CE77A72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400" b="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     Tempered Glass</a:t>
          </a:r>
        </a:p>
      </dgm:t>
    </dgm:pt>
    <dgm:pt modelId="{401C1F32-DEED-4526-98A0-956114F7A4DD}" type="parTrans" cxnId="{87622EBF-74DC-4F50-8AFC-739BFEB1359E}">
      <dgm:prSet/>
      <dgm:spPr/>
      <dgm:t>
        <a:bodyPr/>
        <a:lstStyle/>
        <a:p>
          <a:endParaRPr lang="en-US"/>
        </a:p>
      </dgm:t>
    </dgm:pt>
    <dgm:pt modelId="{814041BE-3347-41A6-BCE6-29FA095F2D1E}" type="sibTrans" cxnId="{87622EBF-74DC-4F50-8AFC-739BFEB1359E}">
      <dgm:prSet/>
      <dgm:spPr/>
      <dgm:t>
        <a:bodyPr/>
        <a:lstStyle/>
        <a:p>
          <a:endParaRPr lang="en-US"/>
        </a:p>
      </dgm:t>
    </dgm:pt>
    <dgm:pt modelId="{C7206510-18DE-4A87-B0E4-E8502C8D4B52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Windows</a:t>
          </a:r>
        </a:p>
      </dgm:t>
    </dgm:pt>
    <dgm:pt modelId="{08A1AE1E-D395-4B1F-976E-A6CCA563FB05}" type="parTrans" cxnId="{61870C3E-E00C-416A-BD31-2EB32CCD1433}">
      <dgm:prSet/>
      <dgm:spPr/>
      <dgm:t>
        <a:bodyPr/>
        <a:lstStyle/>
        <a:p>
          <a:endParaRPr lang="en-US"/>
        </a:p>
      </dgm:t>
    </dgm:pt>
    <dgm:pt modelId="{1395569C-42B3-4A5A-88AD-5ABFF01A9A3D}" type="sibTrans" cxnId="{61870C3E-E00C-416A-BD31-2EB32CCD1433}">
      <dgm:prSet/>
      <dgm:spPr/>
      <dgm:t>
        <a:bodyPr/>
        <a:lstStyle/>
        <a:p>
          <a:endParaRPr lang="en-US"/>
        </a:p>
      </dgm:t>
    </dgm:pt>
    <dgm:pt modelId="{9BCDC894-C282-48F4-B7D8-81128FB44F23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Partitions</a:t>
          </a:r>
        </a:p>
      </dgm:t>
    </dgm:pt>
    <dgm:pt modelId="{67B8BEBA-E657-4F57-BD75-FF0E71784367}" type="parTrans" cxnId="{46591B98-0808-488C-A08B-09B768455766}">
      <dgm:prSet/>
      <dgm:spPr/>
      <dgm:t>
        <a:bodyPr/>
        <a:lstStyle/>
        <a:p>
          <a:endParaRPr lang="en-US"/>
        </a:p>
      </dgm:t>
    </dgm:pt>
    <dgm:pt modelId="{E199EB2B-857A-4EA1-861B-BD9CE9BBA212}" type="sibTrans" cxnId="{46591B98-0808-488C-A08B-09B768455766}">
      <dgm:prSet/>
      <dgm:spPr/>
      <dgm:t>
        <a:bodyPr/>
        <a:lstStyle/>
        <a:p>
          <a:endParaRPr lang="en-US"/>
        </a:p>
      </dgm:t>
    </dgm:pt>
    <dgm:pt modelId="{27A41ECD-206C-419B-9658-CBFD26F8DC1B}">
      <dgm:prSet phldrT="[نص]" custT="1"/>
      <dgm:spPr/>
      <dgm:t>
        <a:bodyPr/>
        <a:lstStyle/>
        <a:p>
          <a:pPr algn="ctr"/>
          <a:r>
            <a:rPr lang="en-US" sz="3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rPr>
            <a:t>REMODELING</a:t>
          </a:r>
        </a:p>
      </dgm:t>
    </dgm:pt>
    <dgm:pt modelId="{A6E4FC53-D711-46D9-B50C-63DDC3AA766A}" type="parTrans" cxnId="{28414A89-5A24-4237-B686-48455F0D3F53}">
      <dgm:prSet/>
      <dgm:spPr/>
      <dgm:t>
        <a:bodyPr/>
        <a:lstStyle/>
        <a:p>
          <a:endParaRPr lang="en-US"/>
        </a:p>
      </dgm:t>
    </dgm:pt>
    <dgm:pt modelId="{7321ECEC-F131-4072-9AD4-2E5EC84596F6}" type="sibTrans" cxnId="{28414A89-5A24-4237-B686-48455F0D3F53}">
      <dgm:prSet/>
      <dgm:spPr/>
      <dgm:t>
        <a:bodyPr/>
        <a:lstStyle/>
        <a:p>
          <a:endParaRPr lang="en-US"/>
        </a:p>
      </dgm:t>
    </dgm:pt>
    <dgm:pt modelId="{18B45301-79FB-4F15-AFB7-C523EBC87448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Facades</a:t>
          </a:r>
        </a:p>
      </dgm:t>
    </dgm:pt>
    <dgm:pt modelId="{CE08A131-66A8-467D-B4E2-52B894267D3F}" type="parTrans" cxnId="{038D2DBC-4299-4EA4-89C8-A5716B3B6A17}">
      <dgm:prSet/>
      <dgm:spPr/>
      <dgm:t>
        <a:bodyPr/>
        <a:lstStyle/>
        <a:p>
          <a:endParaRPr lang="en-US"/>
        </a:p>
      </dgm:t>
    </dgm:pt>
    <dgm:pt modelId="{9B051277-A83D-4419-AB5E-349EA45789BA}" type="sibTrans" cxnId="{038D2DBC-4299-4EA4-89C8-A5716B3B6A17}">
      <dgm:prSet/>
      <dgm:spPr/>
      <dgm:t>
        <a:bodyPr/>
        <a:lstStyle/>
        <a:p>
          <a:endParaRPr lang="en-US"/>
        </a:p>
      </dgm:t>
    </dgm:pt>
    <dgm:pt modelId="{54FE30A2-4A33-4834-A58D-92903A9F3D0D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Displays</a:t>
          </a:r>
        </a:p>
      </dgm:t>
    </dgm:pt>
    <dgm:pt modelId="{FF3CC748-3CF0-4B9F-A604-F0DBFBB053DA}" type="parTrans" cxnId="{EB1CAA82-F689-4FF7-8A62-F7C2F9027405}">
      <dgm:prSet/>
      <dgm:spPr/>
      <dgm:t>
        <a:bodyPr/>
        <a:lstStyle/>
        <a:p>
          <a:endParaRPr lang="en-US"/>
        </a:p>
      </dgm:t>
    </dgm:pt>
    <dgm:pt modelId="{34AE7E4D-7758-4B24-8D97-00A6A92EC944}" type="sibTrans" cxnId="{EB1CAA82-F689-4FF7-8A62-F7C2F9027405}">
      <dgm:prSet/>
      <dgm:spPr/>
      <dgm:t>
        <a:bodyPr/>
        <a:lstStyle/>
        <a:p>
          <a:endParaRPr lang="en-US"/>
        </a:p>
      </dgm:t>
    </dgm:pt>
    <dgm:pt modelId="{35AF9306-E9A0-4AD1-A1F9-F10C7A14FE5F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Reception</a:t>
          </a:r>
        </a:p>
      </dgm:t>
    </dgm:pt>
    <dgm:pt modelId="{78A668D9-336F-407E-A944-BFD3F8E4A05C}" type="parTrans" cxnId="{08991913-3980-4F5E-AC24-88ACD51298AA}">
      <dgm:prSet/>
      <dgm:spPr/>
      <dgm:t>
        <a:bodyPr/>
        <a:lstStyle/>
        <a:p>
          <a:endParaRPr lang="en-US"/>
        </a:p>
      </dgm:t>
    </dgm:pt>
    <dgm:pt modelId="{1C9CFBF8-4867-4176-9A7D-2E0B8CA4C766}" type="sibTrans" cxnId="{08991913-3980-4F5E-AC24-88ACD51298AA}">
      <dgm:prSet/>
      <dgm:spPr/>
      <dgm:t>
        <a:bodyPr/>
        <a:lstStyle/>
        <a:p>
          <a:endParaRPr lang="en-US"/>
        </a:p>
      </dgm:t>
    </dgm:pt>
    <dgm:pt modelId="{8A35311E-0D07-4DF7-814D-1406C2AB0EC9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Employee Locker Rooms</a:t>
          </a:r>
        </a:p>
      </dgm:t>
    </dgm:pt>
    <dgm:pt modelId="{E6C89307-0ED0-4167-ABDF-9A34A14DE797}" type="parTrans" cxnId="{F5C77A45-C0BE-4BBE-BF54-DA594A8FABCA}">
      <dgm:prSet/>
      <dgm:spPr/>
      <dgm:t>
        <a:bodyPr/>
        <a:lstStyle/>
        <a:p>
          <a:endParaRPr lang="en-US"/>
        </a:p>
      </dgm:t>
    </dgm:pt>
    <dgm:pt modelId="{007860BB-D484-4F33-B3D9-01DBECC88B3C}" type="sibTrans" cxnId="{F5C77A45-C0BE-4BBE-BF54-DA594A8FABCA}">
      <dgm:prSet/>
      <dgm:spPr/>
      <dgm:t>
        <a:bodyPr/>
        <a:lstStyle/>
        <a:p>
          <a:endParaRPr lang="en-US"/>
        </a:p>
      </dgm:t>
    </dgm:pt>
    <dgm:pt modelId="{079BE7E3-587E-4D60-A926-41127149ACFC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Restrooms</a:t>
          </a:r>
        </a:p>
      </dgm:t>
    </dgm:pt>
    <dgm:pt modelId="{130A3AE5-ED17-4D5B-B609-257ECC75BB27}" type="parTrans" cxnId="{354C8F27-3508-405A-800B-5D318A1B4265}">
      <dgm:prSet/>
      <dgm:spPr/>
      <dgm:t>
        <a:bodyPr/>
        <a:lstStyle/>
        <a:p>
          <a:endParaRPr lang="en-US"/>
        </a:p>
      </dgm:t>
    </dgm:pt>
    <dgm:pt modelId="{6866F5EB-4E70-441E-B99C-2C89542B316B}" type="sibTrans" cxnId="{354C8F27-3508-405A-800B-5D318A1B4265}">
      <dgm:prSet/>
      <dgm:spPr/>
      <dgm:t>
        <a:bodyPr/>
        <a:lstStyle/>
        <a:p>
          <a:endParaRPr lang="en-US"/>
        </a:p>
      </dgm:t>
    </dgm:pt>
    <dgm:pt modelId="{70625767-8776-445D-A1C5-045259B1F4BB}">
      <dgm:prSet phldrT="[نص]"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800" b="1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Offices &amp; Meeting Rooms</a:t>
          </a:r>
        </a:p>
      </dgm:t>
    </dgm:pt>
    <dgm:pt modelId="{8497A542-CF89-4857-B15B-699E86BB454F}" type="parTrans" cxnId="{74829E07-48C9-4974-8556-6928A0136A43}">
      <dgm:prSet/>
      <dgm:spPr/>
      <dgm:t>
        <a:bodyPr/>
        <a:lstStyle/>
        <a:p>
          <a:endParaRPr lang="en-US"/>
        </a:p>
      </dgm:t>
    </dgm:pt>
    <dgm:pt modelId="{B5C7BA12-A5FA-46CE-8D78-99A168A10544}" type="sibTrans" cxnId="{74829E07-48C9-4974-8556-6928A0136A43}">
      <dgm:prSet/>
      <dgm:spPr/>
      <dgm:t>
        <a:bodyPr/>
        <a:lstStyle/>
        <a:p>
          <a:endParaRPr lang="en-US"/>
        </a:p>
      </dgm:t>
    </dgm:pt>
    <dgm:pt modelId="{0709A066-3E1E-4FB3-BDF1-464A7948EC26}" type="pres">
      <dgm:prSet presAssocID="{6D48678B-138C-4E5E-81AD-3F0CC64D514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0587373-0FE6-451A-BA6F-C151DF4F56E2}" type="pres">
      <dgm:prSet presAssocID="{5693BC6F-B51E-4D4A-A8B1-8A5466AD52C4}" presName="root" presStyleCnt="0">
        <dgm:presLayoutVars>
          <dgm:chMax/>
          <dgm:chPref val="4"/>
        </dgm:presLayoutVars>
      </dgm:prSet>
      <dgm:spPr/>
    </dgm:pt>
    <dgm:pt modelId="{7EE427BA-AF43-40F8-B97F-CFBA03000B84}" type="pres">
      <dgm:prSet presAssocID="{5693BC6F-B51E-4D4A-A8B1-8A5466AD52C4}" presName="rootComposite" presStyleCnt="0">
        <dgm:presLayoutVars/>
      </dgm:prSet>
      <dgm:spPr/>
    </dgm:pt>
    <dgm:pt modelId="{B919A143-EA21-4DEA-BEE5-81F27B48E45E}" type="pres">
      <dgm:prSet presAssocID="{5693BC6F-B51E-4D4A-A8B1-8A5466AD52C4}" presName="rootText" presStyleLbl="node0" presStyleIdx="0" presStyleCnt="3">
        <dgm:presLayoutVars>
          <dgm:chMax/>
          <dgm:chPref val="4"/>
        </dgm:presLayoutVars>
      </dgm:prSet>
      <dgm:spPr/>
    </dgm:pt>
    <dgm:pt modelId="{E1A3CD22-6BA4-402A-BD4E-50A9381434F1}" type="pres">
      <dgm:prSet presAssocID="{5693BC6F-B51E-4D4A-A8B1-8A5466AD52C4}" presName="childShape" presStyleCnt="0">
        <dgm:presLayoutVars>
          <dgm:chMax val="0"/>
          <dgm:chPref val="0"/>
        </dgm:presLayoutVars>
      </dgm:prSet>
      <dgm:spPr/>
    </dgm:pt>
    <dgm:pt modelId="{B4866771-98DE-4076-98EF-2B5BCFE2306F}" type="pres">
      <dgm:prSet presAssocID="{9BCDC894-C282-48F4-B7D8-81128FB44F23}" presName="childComposite" presStyleCnt="0">
        <dgm:presLayoutVars>
          <dgm:chMax val="0"/>
          <dgm:chPref val="0"/>
        </dgm:presLayoutVars>
      </dgm:prSet>
      <dgm:spPr/>
    </dgm:pt>
    <dgm:pt modelId="{CC0C6E47-4898-48F4-8434-62BC15611919}" type="pres">
      <dgm:prSet presAssocID="{9BCDC894-C282-48F4-B7D8-81128FB44F23}" presName="Image" presStyleLbl="node1" presStyleIdx="0" presStyleCnt="15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B7D809F-3A6D-4B8A-976E-C4F3BE0900A3}" type="pres">
      <dgm:prSet presAssocID="{9BCDC894-C282-48F4-B7D8-81128FB44F23}" presName="childText" presStyleLbl="lnNode1" presStyleIdx="0" presStyleCnt="15">
        <dgm:presLayoutVars>
          <dgm:chMax val="0"/>
          <dgm:chPref val="0"/>
          <dgm:bulletEnabled val="1"/>
        </dgm:presLayoutVars>
      </dgm:prSet>
      <dgm:spPr/>
    </dgm:pt>
    <dgm:pt modelId="{C2E0536C-73DA-4DBD-83CD-2622545F35C9}" type="pres">
      <dgm:prSet presAssocID="{8A26D0CB-C046-4B62-B93C-CCD86D05C879}" presName="childComposite" presStyleCnt="0">
        <dgm:presLayoutVars>
          <dgm:chMax val="0"/>
          <dgm:chPref val="0"/>
        </dgm:presLayoutVars>
      </dgm:prSet>
      <dgm:spPr/>
    </dgm:pt>
    <dgm:pt modelId="{7317F1AA-2E34-4457-BD2F-206A2CFE22E7}" type="pres">
      <dgm:prSet presAssocID="{8A26D0CB-C046-4B62-B93C-CCD86D05C879}" presName="Image" presStyleLbl="node1" presStyleIdx="1" presStyleCnt="15" custScaleY="95080" custLinFactNeighborY="-69417"/>
      <dgm:spPr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F44B7E0E-233C-4781-95E7-A5AF7F917AE1}" type="pres">
      <dgm:prSet presAssocID="{8A26D0CB-C046-4B62-B93C-CCD86D05C879}" presName="childText" presStyleLbl="lnNode1" presStyleIdx="1" presStyleCnt="15" custScaleY="244377">
        <dgm:presLayoutVars>
          <dgm:chMax val="0"/>
          <dgm:chPref val="0"/>
          <dgm:bulletEnabled val="1"/>
        </dgm:presLayoutVars>
      </dgm:prSet>
      <dgm:spPr/>
    </dgm:pt>
    <dgm:pt modelId="{C6F0C40C-1BAD-4F4F-AA8F-74EEB359883B}" type="pres">
      <dgm:prSet presAssocID="{0061FECE-FA36-4B0E-943B-9591E0201BAB}" presName="childComposite" presStyleCnt="0">
        <dgm:presLayoutVars>
          <dgm:chMax val="0"/>
          <dgm:chPref val="0"/>
        </dgm:presLayoutVars>
      </dgm:prSet>
      <dgm:spPr/>
    </dgm:pt>
    <dgm:pt modelId="{596C22ED-2E64-4FDE-BF69-EEE08D06A822}" type="pres">
      <dgm:prSet presAssocID="{0061FECE-FA36-4B0E-943B-9591E0201BAB}" presName="Image" presStyleLbl="node1" presStyleIdx="2" presStyleCnt="15"/>
      <dgm:spPr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7B8507B-B9D9-4C5D-B2C1-1001267230A3}" type="pres">
      <dgm:prSet presAssocID="{0061FECE-FA36-4B0E-943B-9591E0201BAB}" presName="childText" presStyleLbl="lnNode1" presStyleIdx="2" presStyleCnt="15">
        <dgm:presLayoutVars>
          <dgm:chMax val="0"/>
          <dgm:chPref val="0"/>
          <dgm:bulletEnabled val="1"/>
        </dgm:presLayoutVars>
      </dgm:prSet>
      <dgm:spPr/>
    </dgm:pt>
    <dgm:pt modelId="{D62DF55B-D77E-4270-8DA7-962665D42067}" type="pres">
      <dgm:prSet presAssocID="{72CD43AF-6B74-4C35-B296-B09B781571A3}" presName="childComposite" presStyleCnt="0">
        <dgm:presLayoutVars>
          <dgm:chMax val="0"/>
          <dgm:chPref val="0"/>
        </dgm:presLayoutVars>
      </dgm:prSet>
      <dgm:spPr/>
    </dgm:pt>
    <dgm:pt modelId="{AA863FE1-FCDE-4E90-88E4-AC0DC0165B11}" type="pres">
      <dgm:prSet presAssocID="{72CD43AF-6B74-4C35-B296-B09B781571A3}" presName="Image" presStyleLbl="node1" presStyleIdx="3" presStyleCnt="15"/>
      <dgm:spPr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A11862A-0A02-420A-9B76-4975778566C4}" type="pres">
      <dgm:prSet presAssocID="{72CD43AF-6B74-4C35-B296-B09B781571A3}" presName="childText" presStyleLbl="lnNode1" presStyleIdx="3" presStyleCnt="15">
        <dgm:presLayoutVars>
          <dgm:chMax val="0"/>
          <dgm:chPref val="0"/>
          <dgm:bulletEnabled val="1"/>
        </dgm:presLayoutVars>
      </dgm:prSet>
      <dgm:spPr/>
    </dgm:pt>
    <dgm:pt modelId="{F5E5DD1C-37C5-424C-97E5-212B112C03AB}" type="pres">
      <dgm:prSet presAssocID="{55BA6A4C-0A8F-45BC-BEF4-54E182B470FC}" presName="childComposite" presStyleCnt="0">
        <dgm:presLayoutVars>
          <dgm:chMax val="0"/>
          <dgm:chPref val="0"/>
        </dgm:presLayoutVars>
      </dgm:prSet>
      <dgm:spPr/>
    </dgm:pt>
    <dgm:pt modelId="{FE23AF35-B8F4-4DF0-BAF9-0AC52395EB1E}" type="pres">
      <dgm:prSet presAssocID="{55BA6A4C-0A8F-45BC-BEF4-54E182B470FC}" presName="Image" presStyleLbl="node1" presStyleIdx="4" presStyleCnt="15"/>
      <dgm:spPr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58D73F8-461A-4A83-B250-6FDFA6F3316C}" type="pres">
      <dgm:prSet presAssocID="{55BA6A4C-0A8F-45BC-BEF4-54E182B470FC}" presName="childText" presStyleLbl="lnNode1" presStyleIdx="4" presStyleCnt="15">
        <dgm:presLayoutVars>
          <dgm:chMax val="0"/>
          <dgm:chPref val="0"/>
          <dgm:bulletEnabled val="1"/>
        </dgm:presLayoutVars>
      </dgm:prSet>
      <dgm:spPr/>
    </dgm:pt>
    <dgm:pt modelId="{3080616B-F30F-4FDC-9986-8C62956ED9CB}" type="pres">
      <dgm:prSet presAssocID="{4516CE18-04B8-4DE9-BC64-A3BAF9C1039B}" presName="childComposite" presStyleCnt="0">
        <dgm:presLayoutVars>
          <dgm:chMax val="0"/>
          <dgm:chPref val="0"/>
        </dgm:presLayoutVars>
      </dgm:prSet>
      <dgm:spPr/>
    </dgm:pt>
    <dgm:pt modelId="{6B095CA7-B837-4D8D-B610-A6F05B9E8DEE}" type="pres">
      <dgm:prSet presAssocID="{4516CE18-04B8-4DE9-BC64-A3BAF9C1039B}" presName="Image" presStyleLbl="node1" presStyleIdx="5" presStyleCnt="15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74AD3A7-BC7B-4C7F-9727-F17319DCC7BE}" type="pres">
      <dgm:prSet presAssocID="{4516CE18-04B8-4DE9-BC64-A3BAF9C1039B}" presName="childText" presStyleLbl="lnNode1" presStyleIdx="5" presStyleCnt="15">
        <dgm:presLayoutVars>
          <dgm:chMax val="0"/>
          <dgm:chPref val="0"/>
          <dgm:bulletEnabled val="1"/>
        </dgm:presLayoutVars>
      </dgm:prSet>
      <dgm:spPr/>
    </dgm:pt>
    <dgm:pt modelId="{CC9D3A76-0D82-4E9F-9D29-E8782E87108D}" type="pres">
      <dgm:prSet presAssocID="{27A41ECD-206C-419B-9658-CBFD26F8DC1B}" presName="root" presStyleCnt="0">
        <dgm:presLayoutVars>
          <dgm:chMax/>
          <dgm:chPref val="4"/>
        </dgm:presLayoutVars>
      </dgm:prSet>
      <dgm:spPr/>
    </dgm:pt>
    <dgm:pt modelId="{2C12D7F5-53DE-4825-AE45-128AA36854B4}" type="pres">
      <dgm:prSet presAssocID="{27A41ECD-206C-419B-9658-CBFD26F8DC1B}" presName="rootComposite" presStyleCnt="0">
        <dgm:presLayoutVars/>
      </dgm:prSet>
      <dgm:spPr/>
    </dgm:pt>
    <dgm:pt modelId="{6D398327-6D3B-4126-AC69-73FFBF2787FA}" type="pres">
      <dgm:prSet presAssocID="{27A41ECD-206C-419B-9658-CBFD26F8DC1B}" presName="rootText" presStyleLbl="node0" presStyleIdx="1" presStyleCnt="3">
        <dgm:presLayoutVars>
          <dgm:chMax/>
          <dgm:chPref val="4"/>
        </dgm:presLayoutVars>
      </dgm:prSet>
      <dgm:spPr/>
    </dgm:pt>
    <dgm:pt modelId="{F5703820-58B4-4578-ABC2-E205764BC2CF}" type="pres">
      <dgm:prSet presAssocID="{27A41ECD-206C-419B-9658-CBFD26F8DC1B}" presName="childShape" presStyleCnt="0">
        <dgm:presLayoutVars>
          <dgm:chMax val="0"/>
          <dgm:chPref val="0"/>
        </dgm:presLayoutVars>
      </dgm:prSet>
      <dgm:spPr/>
    </dgm:pt>
    <dgm:pt modelId="{F774A2DD-8B5E-4EDB-872D-32663E220AD5}" type="pres">
      <dgm:prSet presAssocID="{18B45301-79FB-4F15-AFB7-C523EBC87448}" presName="childComposite" presStyleCnt="0">
        <dgm:presLayoutVars>
          <dgm:chMax val="0"/>
          <dgm:chPref val="0"/>
        </dgm:presLayoutVars>
      </dgm:prSet>
      <dgm:spPr/>
    </dgm:pt>
    <dgm:pt modelId="{1076F2B3-DAE1-49AB-AD4D-3441A5A106D2}" type="pres">
      <dgm:prSet presAssocID="{18B45301-79FB-4F15-AFB7-C523EBC87448}" presName="Image" presStyleLbl="node1" presStyleIdx="6" presStyleCnt="15"/>
      <dgm:spPr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175CE87-42CF-46B2-872F-F2502AB2BBE7}" type="pres">
      <dgm:prSet presAssocID="{18B45301-79FB-4F15-AFB7-C523EBC87448}" presName="childText" presStyleLbl="lnNode1" presStyleIdx="6" presStyleCnt="15">
        <dgm:presLayoutVars>
          <dgm:chMax val="0"/>
          <dgm:chPref val="0"/>
          <dgm:bulletEnabled val="1"/>
        </dgm:presLayoutVars>
      </dgm:prSet>
      <dgm:spPr/>
    </dgm:pt>
    <dgm:pt modelId="{2A519EFB-98C7-4F2A-848C-E68C874A556D}" type="pres">
      <dgm:prSet presAssocID="{54FE30A2-4A33-4834-A58D-92903A9F3D0D}" presName="childComposite" presStyleCnt="0">
        <dgm:presLayoutVars>
          <dgm:chMax val="0"/>
          <dgm:chPref val="0"/>
        </dgm:presLayoutVars>
      </dgm:prSet>
      <dgm:spPr/>
    </dgm:pt>
    <dgm:pt modelId="{C5783D44-3509-4CDC-9B34-43F5916AC4CE}" type="pres">
      <dgm:prSet presAssocID="{54FE30A2-4A33-4834-A58D-92903A9F3D0D}" presName="Image" presStyleLbl="node1" presStyleIdx="7" presStyleCnt="15"/>
      <dgm:spPr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6E24973-7BCD-4060-AEEE-8775F9DE24C8}" type="pres">
      <dgm:prSet presAssocID="{54FE30A2-4A33-4834-A58D-92903A9F3D0D}" presName="childText" presStyleLbl="lnNode1" presStyleIdx="7" presStyleCnt="15">
        <dgm:presLayoutVars>
          <dgm:chMax val="0"/>
          <dgm:chPref val="0"/>
          <dgm:bulletEnabled val="1"/>
        </dgm:presLayoutVars>
      </dgm:prSet>
      <dgm:spPr/>
    </dgm:pt>
    <dgm:pt modelId="{32F149D7-8E83-453B-B50A-FE1FEBE9FB49}" type="pres">
      <dgm:prSet presAssocID="{35AF9306-E9A0-4AD1-A1F9-F10C7A14FE5F}" presName="childComposite" presStyleCnt="0">
        <dgm:presLayoutVars>
          <dgm:chMax val="0"/>
          <dgm:chPref val="0"/>
        </dgm:presLayoutVars>
      </dgm:prSet>
      <dgm:spPr/>
    </dgm:pt>
    <dgm:pt modelId="{36F70B5F-BA15-42FE-968F-C53C88BF0021}" type="pres">
      <dgm:prSet presAssocID="{35AF9306-E9A0-4AD1-A1F9-F10C7A14FE5F}" presName="Image" presStyleLbl="node1" presStyleIdx="8" presStyleCnt="15"/>
      <dgm:spPr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47DABE4-3221-4C0C-94B1-A583EA679B82}" type="pres">
      <dgm:prSet presAssocID="{35AF9306-E9A0-4AD1-A1F9-F10C7A14FE5F}" presName="childText" presStyleLbl="lnNode1" presStyleIdx="8" presStyleCnt="15" custLinFactNeighborY="0">
        <dgm:presLayoutVars>
          <dgm:chMax val="0"/>
          <dgm:chPref val="0"/>
          <dgm:bulletEnabled val="1"/>
        </dgm:presLayoutVars>
      </dgm:prSet>
      <dgm:spPr/>
    </dgm:pt>
    <dgm:pt modelId="{DC34FD31-1CFE-4D64-9F9F-EE05DC614DA6}" type="pres">
      <dgm:prSet presAssocID="{8A35311E-0D07-4DF7-814D-1406C2AB0EC9}" presName="childComposite" presStyleCnt="0">
        <dgm:presLayoutVars>
          <dgm:chMax val="0"/>
          <dgm:chPref val="0"/>
        </dgm:presLayoutVars>
      </dgm:prSet>
      <dgm:spPr/>
    </dgm:pt>
    <dgm:pt modelId="{D20EC630-57E7-4178-8D70-8FE62AF4026E}" type="pres">
      <dgm:prSet presAssocID="{8A35311E-0D07-4DF7-814D-1406C2AB0EC9}" presName="Image" presStyleLbl="node1" presStyleIdx="9" presStyleCnt="15" custScaleY="97869" custLinFactNeighborX="2169" custLinFactNeighborY="-6509"/>
      <dgm:spPr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0C71688-ECFA-4421-A2FD-28793DBB3DE0}" type="pres">
      <dgm:prSet presAssocID="{8A35311E-0D07-4DF7-814D-1406C2AB0EC9}" presName="childText" presStyleLbl="lnNode1" presStyleIdx="9" presStyleCnt="15" custScaleY="92949" custLinFactNeighborX="336" custLinFactNeighborY="-4341">
        <dgm:presLayoutVars>
          <dgm:chMax val="0"/>
          <dgm:chPref val="0"/>
          <dgm:bulletEnabled val="1"/>
        </dgm:presLayoutVars>
      </dgm:prSet>
      <dgm:spPr/>
    </dgm:pt>
    <dgm:pt modelId="{D1E4BDEA-37D2-4746-AB68-328DACB36557}" type="pres">
      <dgm:prSet presAssocID="{079BE7E3-587E-4D60-A926-41127149ACFC}" presName="childComposite" presStyleCnt="0">
        <dgm:presLayoutVars>
          <dgm:chMax val="0"/>
          <dgm:chPref val="0"/>
        </dgm:presLayoutVars>
      </dgm:prSet>
      <dgm:spPr/>
    </dgm:pt>
    <dgm:pt modelId="{032845DB-C172-4B03-AFF0-27265A459F15}" type="pres">
      <dgm:prSet presAssocID="{079BE7E3-587E-4D60-A926-41127149ACFC}" presName="Image" presStyleLbl="node1" presStyleIdx="10" presStyleCnt="15" custLinFactNeighborY="-8679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5A05532-AE4E-4B30-912C-32CAD543D5BA}" type="pres">
      <dgm:prSet presAssocID="{079BE7E3-587E-4D60-A926-41127149ACFC}" presName="childText" presStyleLbl="lnNode1" presStyleIdx="10" presStyleCnt="15" custLinFactNeighborX="0" custLinFactNeighborY="-8679">
        <dgm:presLayoutVars>
          <dgm:chMax val="0"/>
          <dgm:chPref val="0"/>
          <dgm:bulletEnabled val="1"/>
        </dgm:presLayoutVars>
      </dgm:prSet>
      <dgm:spPr/>
    </dgm:pt>
    <dgm:pt modelId="{91EA65B6-99C2-4DE8-B0EC-20625BCE521F}" type="pres">
      <dgm:prSet presAssocID="{70625767-8776-445D-A1C5-045259B1F4BB}" presName="childComposite" presStyleCnt="0">
        <dgm:presLayoutVars>
          <dgm:chMax val="0"/>
          <dgm:chPref val="0"/>
        </dgm:presLayoutVars>
      </dgm:prSet>
      <dgm:spPr/>
    </dgm:pt>
    <dgm:pt modelId="{608F067E-FAAA-4789-88A9-16985CBD2148}" type="pres">
      <dgm:prSet presAssocID="{70625767-8776-445D-A1C5-045259B1F4BB}" presName="Image" presStyleLbl="node1" presStyleIdx="11" presStyleCnt="15" custScaleY="90618" custLinFactNeighborX="2170" custLinFactNeighborY="-8678"/>
      <dgm:spPr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221F5EA6-D38C-48CF-A98A-638622D4A906}" type="pres">
      <dgm:prSet presAssocID="{70625767-8776-445D-A1C5-045259B1F4BB}" presName="childText" presStyleLbl="lnNode1" presStyleIdx="11" presStyleCnt="15" custScaleY="103334" custLinFactNeighborX="-337" custLinFactNeighborY="-13017">
        <dgm:presLayoutVars>
          <dgm:chMax val="0"/>
          <dgm:chPref val="0"/>
          <dgm:bulletEnabled val="1"/>
        </dgm:presLayoutVars>
      </dgm:prSet>
      <dgm:spPr/>
    </dgm:pt>
    <dgm:pt modelId="{CED5FE9C-3446-4CEC-AEFF-744734D67170}" type="pres">
      <dgm:prSet presAssocID="{6B1EBA95-BAD3-4443-8A9D-9DC80B9703B7}" presName="root" presStyleCnt="0">
        <dgm:presLayoutVars>
          <dgm:chMax/>
          <dgm:chPref val="4"/>
        </dgm:presLayoutVars>
      </dgm:prSet>
      <dgm:spPr/>
    </dgm:pt>
    <dgm:pt modelId="{85CB8177-66E4-4956-B6B3-81BCF6A1BE1D}" type="pres">
      <dgm:prSet presAssocID="{6B1EBA95-BAD3-4443-8A9D-9DC80B9703B7}" presName="rootComposite" presStyleCnt="0">
        <dgm:presLayoutVars/>
      </dgm:prSet>
      <dgm:spPr/>
    </dgm:pt>
    <dgm:pt modelId="{6417CAE5-5925-4F43-A2A5-5AA01CE9FDC7}" type="pres">
      <dgm:prSet presAssocID="{6B1EBA95-BAD3-4443-8A9D-9DC80B9703B7}" presName="rootText" presStyleLbl="node0" presStyleIdx="2" presStyleCnt="3">
        <dgm:presLayoutVars>
          <dgm:chMax/>
          <dgm:chPref val="4"/>
        </dgm:presLayoutVars>
      </dgm:prSet>
      <dgm:spPr/>
    </dgm:pt>
    <dgm:pt modelId="{DBAFA8FB-9F0B-4FE7-B352-E37300259730}" type="pres">
      <dgm:prSet presAssocID="{6B1EBA95-BAD3-4443-8A9D-9DC80B9703B7}" presName="childShape" presStyleCnt="0">
        <dgm:presLayoutVars>
          <dgm:chMax val="0"/>
          <dgm:chPref val="0"/>
        </dgm:presLayoutVars>
      </dgm:prSet>
      <dgm:spPr/>
    </dgm:pt>
    <dgm:pt modelId="{B8A3F3B1-A890-4D52-9C91-34D673E90B50}" type="pres">
      <dgm:prSet presAssocID="{8FE68D02-F3CC-4572-8F64-86053503E70B}" presName="childComposite" presStyleCnt="0">
        <dgm:presLayoutVars>
          <dgm:chMax val="0"/>
          <dgm:chPref val="0"/>
        </dgm:presLayoutVars>
      </dgm:prSet>
      <dgm:spPr/>
    </dgm:pt>
    <dgm:pt modelId="{E97187D6-99A1-44E9-9BFD-DADA906C2C98}" type="pres">
      <dgm:prSet presAssocID="{8FE68D02-F3CC-4572-8F64-86053503E70B}" presName="Image" presStyleLbl="node1" presStyleIdx="12" presStyleCnt="15"/>
      <dgm:spPr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E94C16A7-A7AE-4276-A0EB-B9B3ABC2B6AF}" type="pres">
      <dgm:prSet presAssocID="{8FE68D02-F3CC-4572-8F64-86053503E70B}" presName="childText" presStyleLbl="lnNode1" presStyleIdx="12" presStyleCnt="15">
        <dgm:presLayoutVars>
          <dgm:chMax val="0"/>
          <dgm:chPref val="0"/>
          <dgm:bulletEnabled val="1"/>
        </dgm:presLayoutVars>
      </dgm:prSet>
      <dgm:spPr/>
    </dgm:pt>
    <dgm:pt modelId="{3CCDCF69-3757-4D2E-BF3A-75971302C3A2}" type="pres">
      <dgm:prSet presAssocID="{C7206510-18DE-4A87-B0E4-E8502C8D4B52}" presName="childComposite" presStyleCnt="0">
        <dgm:presLayoutVars>
          <dgm:chMax val="0"/>
          <dgm:chPref val="0"/>
        </dgm:presLayoutVars>
      </dgm:prSet>
      <dgm:spPr/>
    </dgm:pt>
    <dgm:pt modelId="{460DE726-27EF-4512-B941-B7B49108FDFF}" type="pres">
      <dgm:prSet presAssocID="{C7206510-18DE-4A87-B0E4-E8502C8D4B52}" presName="Image" presStyleLbl="node1" presStyleIdx="13" presStyleCnt="15"/>
      <dgm:spPr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4BABD70-0F8C-4F7F-8DE2-065ECD0F9157}" type="pres">
      <dgm:prSet presAssocID="{C7206510-18DE-4A87-B0E4-E8502C8D4B52}" presName="childText" presStyleLbl="lnNode1" presStyleIdx="13" presStyleCnt="15">
        <dgm:presLayoutVars>
          <dgm:chMax val="0"/>
          <dgm:chPref val="0"/>
          <dgm:bulletEnabled val="1"/>
        </dgm:presLayoutVars>
      </dgm:prSet>
      <dgm:spPr/>
    </dgm:pt>
    <dgm:pt modelId="{B1325FBF-200D-4646-BA26-2DA4DB4CBC09}" type="pres">
      <dgm:prSet presAssocID="{B6AF113E-3B6C-47D2-8A84-D6B085010CFC}" presName="childComposite" presStyleCnt="0">
        <dgm:presLayoutVars>
          <dgm:chMax val="0"/>
          <dgm:chPref val="0"/>
        </dgm:presLayoutVars>
      </dgm:prSet>
      <dgm:spPr/>
    </dgm:pt>
    <dgm:pt modelId="{B85314CC-312E-465D-80C3-0BEB8BC60086}" type="pres">
      <dgm:prSet presAssocID="{B6AF113E-3B6C-47D2-8A84-D6B085010CFC}" presName="Image" presStyleLbl="node1" presStyleIdx="14" presStyleCnt="15" custScaleY="105085" custLinFactNeighborY="-45555"/>
      <dgm:spPr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7867B96-D0AA-4397-B95F-010AD5D252CB}" type="pres">
      <dgm:prSet presAssocID="{B6AF113E-3B6C-47D2-8A84-D6B085010CFC}" presName="childText" presStyleLbl="lnNode1" presStyleIdx="14" presStyleCnt="15" custScaleY="205608">
        <dgm:presLayoutVars>
          <dgm:chMax val="0"/>
          <dgm:chPref val="0"/>
          <dgm:bulletEnabled val="1"/>
        </dgm:presLayoutVars>
      </dgm:prSet>
      <dgm:spPr/>
    </dgm:pt>
  </dgm:ptLst>
  <dgm:cxnLst>
    <dgm:cxn modelId="{2ED30802-EE19-4249-9545-B34916A6C8DE}" type="presOf" srcId="{9BCDC894-C282-48F4-B7D8-81128FB44F23}" destId="{5B7D809F-3A6D-4B8A-976E-C4F3BE0900A3}" srcOrd="0" destOrd="0" presId="urn:microsoft.com/office/officeart/2008/layout/PictureAccentList"/>
    <dgm:cxn modelId="{629E4605-E070-45F6-A374-D4C5F8E0F0CE}" srcId="{8A26D0CB-C046-4B62-B93C-CCD86D05C879}" destId="{04202497-1131-4FD1-9F9C-9835ADFB1DCC}" srcOrd="1" destOrd="0" parTransId="{081DF0B2-941C-4D35-82BD-1638B482195B}" sibTransId="{58077319-CA11-41DE-8342-7F3B9C5A5B5B}"/>
    <dgm:cxn modelId="{74829E07-48C9-4974-8556-6928A0136A43}" srcId="{27A41ECD-206C-419B-9658-CBFD26F8DC1B}" destId="{70625767-8776-445D-A1C5-045259B1F4BB}" srcOrd="5" destOrd="0" parTransId="{8497A542-CF89-4857-B15B-699E86BB454F}" sibTransId="{B5C7BA12-A5FA-46CE-8D78-99A168A10544}"/>
    <dgm:cxn modelId="{9297100A-F88C-437F-8666-DC03EC1F575A}" srcId="{5693BC6F-B51E-4D4A-A8B1-8A5466AD52C4}" destId="{55BA6A4C-0A8F-45BC-BEF4-54E182B470FC}" srcOrd="4" destOrd="0" parTransId="{4ED74255-0E5E-4825-A707-BCACA12D06E2}" sibTransId="{B3B9F5B7-4535-4AF6-A6DA-9421F3F093C9}"/>
    <dgm:cxn modelId="{3D1C9A0E-5F72-4FF0-8A4E-E94A99DE8BEB}" type="presOf" srcId="{28AE5978-4A81-482B-8ED2-1F565CE77A72}" destId="{97867B96-D0AA-4397-B95F-010AD5D252CB}" srcOrd="0" destOrd="1" presId="urn:microsoft.com/office/officeart/2008/layout/PictureAccentList"/>
    <dgm:cxn modelId="{08991913-3980-4F5E-AC24-88ACD51298AA}" srcId="{27A41ECD-206C-419B-9658-CBFD26F8DC1B}" destId="{35AF9306-E9A0-4AD1-A1F9-F10C7A14FE5F}" srcOrd="2" destOrd="0" parTransId="{78A668D9-336F-407E-A944-BFD3F8E4A05C}" sibTransId="{1C9CFBF8-4867-4176-9A7D-2E0B8CA4C766}"/>
    <dgm:cxn modelId="{7058A21F-C78A-4F08-8701-17AE3E8655BD}" type="presOf" srcId="{0061FECE-FA36-4B0E-943B-9591E0201BAB}" destId="{B7B8507B-B9D9-4C5D-B2C1-1001267230A3}" srcOrd="0" destOrd="0" presId="urn:microsoft.com/office/officeart/2008/layout/PictureAccentList"/>
    <dgm:cxn modelId="{CA7C3426-19FE-40B1-9354-D59DF19EE42F}" srcId="{5693BC6F-B51E-4D4A-A8B1-8A5466AD52C4}" destId="{4516CE18-04B8-4DE9-BC64-A3BAF9C1039B}" srcOrd="5" destOrd="0" parTransId="{634F8CE3-4B70-4777-9CE3-72B609800136}" sibTransId="{1205FF9D-61CF-4B87-A7AC-E9F2BCBF0115}"/>
    <dgm:cxn modelId="{354C8F27-3508-405A-800B-5D318A1B4265}" srcId="{27A41ECD-206C-419B-9658-CBFD26F8DC1B}" destId="{079BE7E3-587E-4D60-A926-41127149ACFC}" srcOrd="4" destOrd="0" parTransId="{130A3AE5-ED17-4D5B-B609-257ECC75BB27}" sibTransId="{6866F5EB-4E70-441E-B99C-2C89542B316B}"/>
    <dgm:cxn modelId="{0F599C27-81D9-4802-BB8A-466406F6F25C}" srcId="{5693BC6F-B51E-4D4A-A8B1-8A5466AD52C4}" destId="{72CD43AF-6B74-4C35-B296-B09B781571A3}" srcOrd="3" destOrd="0" parTransId="{93519CDC-7C32-41AC-90AA-1EA2D59537E4}" sibTransId="{31BBFFC7-1A49-4BA6-8A5C-324D3FF8F726}"/>
    <dgm:cxn modelId="{B8B2D627-4577-47AE-B7F4-E867669F0E17}" srcId="{5693BC6F-B51E-4D4A-A8B1-8A5466AD52C4}" destId="{0061FECE-FA36-4B0E-943B-9591E0201BAB}" srcOrd="2" destOrd="0" parTransId="{7EE9BA23-693C-4842-914B-935D0E2C85AD}" sibTransId="{93D9FC61-B49A-430A-B3DF-192FC801A38F}"/>
    <dgm:cxn modelId="{61870C3E-E00C-416A-BD31-2EB32CCD1433}" srcId="{6B1EBA95-BAD3-4443-8A9D-9DC80B9703B7}" destId="{C7206510-18DE-4A87-B0E4-E8502C8D4B52}" srcOrd="1" destOrd="0" parTransId="{08A1AE1E-D395-4B1F-976E-A6CCA563FB05}" sibTransId="{1395569C-42B3-4A5A-88AD-5ABFF01A9A3D}"/>
    <dgm:cxn modelId="{63ADCD5F-6055-4918-827B-35974BEAECCC}" type="presOf" srcId="{C7206510-18DE-4A87-B0E4-E8502C8D4B52}" destId="{94BABD70-0F8C-4F7F-8DE2-065ECD0F9157}" srcOrd="0" destOrd="0" presId="urn:microsoft.com/office/officeart/2008/layout/PictureAccentList"/>
    <dgm:cxn modelId="{F5C77A45-C0BE-4BBE-BF54-DA594A8FABCA}" srcId="{27A41ECD-206C-419B-9658-CBFD26F8DC1B}" destId="{8A35311E-0D07-4DF7-814D-1406C2AB0EC9}" srcOrd="3" destOrd="0" parTransId="{E6C89307-0ED0-4167-ABDF-9A34A14DE797}" sibTransId="{007860BB-D484-4F33-B3D9-01DBECC88B3C}"/>
    <dgm:cxn modelId="{C44E474E-5A2A-499C-B522-336409CDE683}" type="presOf" srcId="{72CD43AF-6B74-4C35-B296-B09B781571A3}" destId="{AA11862A-0A02-420A-9B76-4975778566C4}" srcOrd="0" destOrd="0" presId="urn:microsoft.com/office/officeart/2008/layout/PictureAccentList"/>
    <dgm:cxn modelId="{63F7D46E-5249-4EF4-8428-9F41176F48FF}" type="presOf" srcId="{8A35311E-0D07-4DF7-814D-1406C2AB0EC9}" destId="{E0C71688-ECFA-4421-A2FD-28793DBB3DE0}" srcOrd="0" destOrd="0" presId="urn:microsoft.com/office/officeart/2008/layout/PictureAccentList"/>
    <dgm:cxn modelId="{47825D6F-D686-498C-B134-7148D5A7C62C}" type="presOf" srcId="{E825200D-3C86-4D2C-9712-AD3824036796}" destId="{F44B7E0E-233C-4781-95E7-A5AF7F917AE1}" srcOrd="0" destOrd="1" presId="urn:microsoft.com/office/officeart/2008/layout/PictureAccentList"/>
    <dgm:cxn modelId="{A6D03E71-C74A-48AA-BFBD-CAFCE879A1DA}" type="presOf" srcId="{6D48678B-138C-4E5E-81AD-3F0CC64D514C}" destId="{0709A066-3E1E-4FB3-BDF1-464A7948EC26}" srcOrd="0" destOrd="0" presId="urn:microsoft.com/office/officeart/2008/layout/PictureAccentList"/>
    <dgm:cxn modelId="{6D6CD651-9E99-4484-81F3-61F04DF7B820}" srcId="{8A26D0CB-C046-4B62-B93C-CCD86D05C879}" destId="{E825200D-3C86-4D2C-9712-AD3824036796}" srcOrd="0" destOrd="0" parTransId="{3C95C4E9-A9E2-433F-97B8-E270785D820F}" sibTransId="{B4096A81-3D2D-426F-9898-DA9925A21067}"/>
    <dgm:cxn modelId="{1E4A6E80-BD05-400F-90E1-A55210219678}" type="presOf" srcId="{B6AF113E-3B6C-47D2-8A84-D6B085010CFC}" destId="{97867B96-D0AA-4397-B95F-010AD5D252CB}" srcOrd="0" destOrd="0" presId="urn:microsoft.com/office/officeart/2008/layout/PictureAccentList"/>
    <dgm:cxn modelId="{EB1CAA82-F689-4FF7-8A62-F7C2F9027405}" srcId="{27A41ECD-206C-419B-9658-CBFD26F8DC1B}" destId="{54FE30A2-4A33-4834-A58D-92903A9F3D0D}" srcOrd="1" destOrd="0" parTransId="{FF3CC748-3CF0-4B9F-A604-F0DBFBB053DA}" sibTransId="{34AE7E4D-7758-4B24-8D97-00A6A92EC944}"/>
    <dgm:cxn modelId="{2AEB9F84-C035-451F-BB19-DCDB57988A59}" type="presOf" srcId="{5693BC6F-B51E-4D4A-A8B1-8A5466AD52C4}" destId="{B919A143-EA21-4DEA-BEE5-81F27B48E45E}" srcOrd="0" destOrd="0" presId="urn:microsoft.com/office/officeart/2008/layout/PictureAccentList"/>
    <dgm:cxn modelId="{1AC32588-57E9-4DDE-B0D5-8E6ECB4B1AFD}" srcId="{6D48678B-138C-4E5E-81AD-3F0CC64D514C}" destId="{6B1EBA95-BAD3-4443-8A9D-9DC80B9703B7}" srcOrd="2" destOrd="0" parTransId="{4362EB37-D6C3-4472-8859-D93B542F712C}" sibTransId="{D2C62598-DDA5-4493-B2A9-5AB2B1FF2FD5}"/>
    <dgm:cxn modelId="{28414A89-5A24-4237-B686-48455F0D3F53}" srcId="{6D48678B-138C-4E5E-81AD-3F0CC64D514C}" destId="{27A41ECD-206C-419B-9658-CBFD26F8DC1B}" srcOrd="1" destOrd="0" parTransId="{A6E4FC53-D711-46D9-B50C-63DDC3AA766A}" sibTransId="{7321ECEC-F131-4072-9AD4-2E5EC84596F6}"/>
    <dgm:cxn modelId="{4FEC6090-482D-4DF8-AFA0-7F56F099BB65}" srcId="{6D48678B-138C-4E5E-81AD-3F0CC64D514C}" destId="{5693BC6F-B51E-4D4A-A8B1-8A5466AD52C4}" srcOrd="0" destOrd="0" parTransId="{06D8D9AB-9D4E-45FE-A2C8-AC4D62B07EEA}" sibTransId="{CF742374-4527-4A5B-BE86-85A84B0B5CD9}"/>
    <dgm:cxn modelId="{CDEDCD92-2E80-46B6-86F5-875C5B407878}" srcId="{6B1EBA95-BAD3-4443-8A9D-9DC80B9703B7}" destId="{8FE68D02-F3CC-4572-8F64-86053503E70B}" srcOrd="0" destOrd="0" parTransId="{FAE2A434-B06F-46F7-84C7-219DFDDF2C51}" sibTransId="{33848B6E-A9EC-4ABE-ABDA-454B292F369E}"/>
    <dgm:cxn modelId="{46591B98-0808-488C-A08B-09B768455766}" srcId="{5693BC6F-B51E-4D4A-A8B1-8A5466AD52C4}" destId="{9BCDC894-C282-48F4-B7D8-81128FB44F23}" srcOrd="0" destOrd="0" parTransId="{67B8BEBA-E657-4F57-BD75-FF0E71784367}" sibTransId="{E199EB2B-857A-4EA1-861B-BD9CE9BBA212}"/>
    <dgm:cxn modelId="{86FEE598-073C-4B83-B8C3-ECBB08A0B6E9}" type="presOf" srcId="{54FE30A2-4A33-4834-A58D-92903A9F3D0D}" destId="{16E24973-7BCD-4060-AEEE-8775F9DE24C8}" srcOrd="0" destOrd="0" presId="urn:microsoft.com/office/officeart/2008/layout/PictureAccentList"/>
    <dgm:cxn modelId="{2D7A7C99-C218-4FCC-82F3-FFCC1EB1B41A}" srcId="{5693BC6F-B51E-4D4A-A8B1-8A5466AD52C4}" destId="{8A26D0CB-C046-4B62-B93C-CCD86D05C879}" srcOrd="1" destOrd="0" parTransId="{95B098E6-9453-4956-8E2E-0484DCB20229}" sibTransId="{C73451AD-799A-4FA3-9176-E7776465B5B3}"/>
    <dgm:cxn modelId="{894FEEA2-CE45-4ED8-9D99-2B53A7D2C58D}" type="presOf" srcId="{55BA6A4C-0A8F-45BC-BEF4-54E182B470FC}" destId="{858D73F8-461A-4A83-B250-6FDFA6F3316C}" srcOrd="0" destOrd="0" presId="urn:microsoft.com/office/officeart/2008/layout/PictureAccentList"/>
    <dgm:cxn modelId="{8ECA78B0-2FBA-450C-8DF1-E8695585345F}" type="presOf" srcId="{27A41ECD-206C-419B-9658-CBFD26F8DC1B}" destId="{6D398327-6D3B-4126-AC69-73FFBF2787FA}" srcOrd="0" destOrd="0" presId="urn:microsoft.com/office/officeart/2008/layout/PictureAccentList"/>
    <dgm:cxn modelId="{038D2DBC-4299-4EA4-89C8-A5716B3B6A17}" srcId="{27A41ECD-206C-419B-9658-CBFD26F8DC1B}" destId="{18B45301-79FB-4F15-AFB7-C523EBC87448}" srcOrd="0" destOrd="0" parTransId="{CE08A131-66A8-467D-B4E2-52B894267D3F}" sibTransId="{9B051277-A83D-4419-AB5E-349EA45789BA}"/>
    <dgm:cxn modelId="{87622EBF-74DC-4F50-8AFC-739BFEB1359E}" srcId="{B6AF113E-3B6C-47D2-8A84-D6B085010CFC}" destId="{28AE5978-4A81-482B-8ED2-1F565CE77A72}" srcOrd="0" destOrd="0" parTransId="{401C1F32-DEED-4526-98A0-956114F7A4DD}" sibTransId="{814041BE-3347-41A6-BCE6-29FA095F2D1E}"/>
    <dgm:cxn modelId="{4D3CD6C8-6356-4336-BD1B-616773D85BB9}" type="presOf" srcId="{8FE68D02-F3CC-4572-8F64-86053503E70B}" destId="{E94C16A7-A7AE-4276-A0EB-B9B3ABC2B6AF}" srcOrd="0" destOrd="0" presId="urn:microsoft.com/office/officeart/2008/layout/PictureAccentList"/>
    <dgm:cxn modelId="{49F6CDCD-D499-49EF-939F-D7609A865234}" type="presOf" srcId="{6B1EBA95-BAD3-4443-8A9D-9DC80B9703B7}" destId="{6417CAE5-5925-4F43-A2A5-5AA01CE9FDC7}" srcOrd="0" destOrd="0" presId="urn:microsoft.com/office/officeart/2008/layout/PictureAccentList"/>
    <dgm:cxn modelId="{EDEA2FCE-B6B3-4F37-AF34-FAFE9C68314B}" srcId="{6B1EBA95-BAD3-4443-8A9D-9DC80B9703B7}" destId="{B6AF113E-3B6C-47D2-8A84-D6B085010CFC}" srcOrd="2" destOrd="0" parTransId="{2522ECDE-7ED0-4A53-898E-0FF5E4A7FF2A}" sibTransId="{A129CE2B-69B4-40F6-A485-BA9F407FC86C}"/>
    <dgm:cxn modelId="{1D3B86DE-E027-499C-B5EE-0AE0BDEC75D7}" type="presOf" srcId="{70625767-8776-445D-A1C5-045259B1F4BB}" destId="{221F5EA6-D38C-48CF-A98A-638622D4A906}" srcOrd="0" destOrd="0" presId="urn:microsoft.com/office/officeart/2008/layout/PictureAccentList"/>
    <dgm:cxn modelId="{093A8AE2-F69E-4F3D-B9BE-DB9894C6B205}" type="presOf" srcId="{04202497-1131-4FD1-9F9C-9835ADFB1DCC}" destId="{F44B7E0E-233C-4781-95E7-A5AF7F917AE1}" srcOrd="0" destOrd="2" presId="urn:microsoft.com/office/officeart/2008/layout/PictureAccentList"/>
    <dgm:cxn modelId="{B01FE0E2-ADB9-458F-B191-A9CA2622F784}" type="presOf" srcId="{079BE7E3-587E-4D60-A926-41127149ACFC}" destId="{25A05532-AE4E-4B30-912C-32CAD543D5BA}" srcOrd="0" destOrd="0" presId="urn:microsoft.com/office/officeart/2008/layout/PictureAccentList"/>
    <dgm:cxn modelId="{7B98BCEB-4471-42EC-BCF2-A5832BD12657}" type="presOf" srcId="{18B45301-79FB-4F15-AFB7-C523EBC87448}" destId="{2175CE87-42CF-46B2-872F-F2502AB2BBE7}" srcOrd="0" destOrd="0" presId="urn:microsoft.com/office/officeart/2008/layout/PictureAccentList"/>
    <dgm:cxn modelId="{92DEB1F0-9B95-487C-B0E8-185D139ACDAD}" type="presOf" srcId="{35AF9306-E9A0-4AD1-A1F9-F10C7A14FE5F}" destId="{247DABE4-3221-4C0C-94B1-A583EA679B82}" srcOrd="0" destOrd="0" presId="urn:microsoft.com/office/officeart/2008/layout/PictureAccentList"/>
    <dgm:cxn modelId="{C63AAEF4-6DBA-44F6-BF84-78F8DE61E6C4}" type="presOf" srcId="{4516CE18-04B8-4DE9-BC64-A3BAF9C1039B}" destId="{574AD3A7-BC7B-4C7F-9727-F17319DCC7BE}" srcOrd="0" destOrd="0" presId="urn:microsoft.com/office/officeart/2008/layout/PictureAccentList"/>
    <dgm:cxn modelId="{973C33F6-7E10-4D25-B9BD-5095F9351A44}" type="presOf" srcId="{8A26D0CB-C046-4B62-B93C-CCD86D05C879}" destId="{F44B7E0E-233C-4781-95E7-A5AF7F917AE1}" srcOrd="0" destOrd="0" presId="urn:microsoft.com/office/officeart/2008/layout/PictureAccentList"/>
    <dgm:cxn modelId="{522958C4-772E-40ED-9BEB-75953EE00634}" type="presParOf" srcId="{0709A066-3E1E-4FB3-BDF1-464A7948EC26}" destId="{10587373-0FE6-451A-BA6F-C151DF4F56E2}" srcOrd="0" destOrd="0" presId="urn:microsoft.com/office/officeart/2008/layout/PictureAccentList"/>
    <dgm:cxn modelId="{B3BE22EE-CE7A-455B-82D4-D2EBC0C0B03A}" type="presParOf" srcId="{10587373-0FE6-451A-BA6F-C151DF4F56E2}" destId="{7EE427BA-AF43-40F8-B97F-CFBA03000B84}" srcOrd="0" destOrd="0" presId="urn:microsoft.com/office/officeart/2008/layout/PictureAccentList"/>
    <dgm:cxn modelId="{7D22DE12-4EAD-418C-8392-16751F299452}" type="presParOf" srcId="{7EE427BA-AF43-40F8-B97F-CFBA03000B84}" destId="{B919A143-EA21-4DEA-BEE5-81F27B48E45E}" srcOrd="0" destOrd="0" presId="urn:microsoft.com/office/officeart/2008/layout/PictureAccentList"/>
    <dgm:cxn modelId="{08F3AF65-EDFB-4A23-A3BB-95985958F192}" type="presParOf" srcId="{10587373-0FE6-451A-BA6F-C151DF4F56E2}" destId="{E1A3CD22-6BA4-402A-BD4E-50A9381434F1}" srcOrd="1" destOrd="0" presId="urn:microsoft.com/office/officeart/2008/layout/PictureAccentList"/>
    <dgm:cxn modelId="{3AAFA390-54FB-43A3-8657-843B10E33584}" type="presParOf" srcId="{E1A3CD22-6BA4-402A-BD4E-50A9381434F1}" destId="{B4866771-98DE-4076-98EF-2B5BCFE2306F}" srcOrd="0" destOrd="0" presId="urn:microsoft.com/office/officeart/2008/layout/PictureAccentList"/>
    <dgm:cxn modelId="{EB197DD3-B2F5-43B5-9CD6-8836AF8B0AE0}" type="presParOf" srcId="{B4866771-98DE-4076-98EF-2B5BCFE2306F}" destId="{CC0C6E47-4898-48F4-8434-62BC15611919}" srcOrd="0" destOrd="0" presId="urn:microsoft.com/office/officeart/2008/layout/PictureAccentList"/>
    <dgm:cxn modelId="{08F5E5DC-5644-4F6F-8C9B-3D0E520A8B20}" type="presParOf" srcId="{B4866771-98DE-4076-98EF-2B5BCFE2306F}" destId="{5B7D809F-3A6D-4B8A-976E-C4F3BE0900A3}" srcOrd="1" destOrd="0" presId="urn:microsoft.com/office/officeart/2008/layout/PictureAccentList"/>
    <dgm:cxn modelId="{AE13FB79-8869-43AB-92E8-5F5032859EF7}" type="presParOf" srcId="{E1A3CD22-6BA4-402A-BD4E-50A9381434F1}" destId="{C2E0536C-73DA-4DBD-83CD-2622545F35C9}" srcOrd="1" destOrd="0" presId="urn:microsoft.com/office/officeart/2008/layout/PictureAccentList"/>
    <dgm:cxn modelId="{82CB2F1C-C767-4D72-BCAB-A48ED66F0F7D}" type="presParOf" srcId="{C2E0536C-73DA-4DBD-83CD-2622545F35C9}" destId="{7317F1AA-2E34-4457-BD2F-206A2CFE22E7}" srcOrd="0" destOrd="0" presId="urn:microsoft.com/office/officeart/2008/layout/PictureAccentList"/>
    <dgm:cxn modelId="{55E9CD71-3E2E-49DB-A118-E34080280CDB}" type="presParOf" srcId="{C2E0536C-73DA-4DBD-83CD-2622545F35C9}" destId="{F44B7E0E-233C-4781-95E7-A5AF7F917AE1}" srcOrd="1" destOrd="0" presId="urn:microsoft.com/office/officeart/2008/layout/PictureAccentList"/>
    <dgm:cxn modelId="{AE8DEF5E-F0C4-45E4-9D77-49448C8C1BC5}" type="presParOf" srcId="{E1A3CD22-6BA4-402A-BD4E-50A9381434F1}" destId="{C6F0C40C-1BAD-4F4F-AA8F-74EEB359883B}" srcOrd="2" destOrd="0" presId="urn:microsoft.com/office/officeart/2008/layout/PictureAccentList"/>
    <dgm:cxn modelId="{21DCCFA3-6297-4BF6-87C2-5C0B60BE71F5}" type="presParOf" srcId="{C6F0C40C-1BAD-4F4F-AA8F-74EEB359883B}" destId="{596C22ED-2E64-4FDE-BF69-EEE08D06A822}" srcOrd="0" destOrd="0" presId="urn:microsoft.com/office/officeart/2008/layout/PictureAccentList"/>
    <dgm:cxn modelId="{2C18142D-1B07-424D-B1DF-E4D99FFC5CBF}" type="presParOf" srcId="{C6F0C40C-1BAD-4F4F-AA8F-74EEB359883B}" destId="{B7B8507B-B9D9-4C5D-B2C1-1001267230A3}" srcOrd="1" destOrd="0" presId="urn:microsoft.com/office/officeart/2008/layout/PictureAccentList"/>
    <dgm:cxn modelId="{A1E4BF61-858C-4F79-8CB1-0BC62345CFAC}" type="presParOf" srcId="{E1A3CD22-6BA4-402A-BD4E-50A9381434F1}" destId="{D62DF55B-D77E-4270-8DA7-962665D42067}" srcOrd="3" destOrd="0" presId="urn:microsoft.com/office/officeart/2008/layout/PictureAccentList"/>
    <dgm:cxn modelId="{C8401E9B-E863-4A19-911C-B609AEFBDEF9}" type="presParOf" srcId="{D62DF55B-D77E-4270-8DA7-962665D42067}" destId="{AA863FE1-FCDE-4E90-88E4-AC0DC0165B11}" srcOrd="0" destOrd="0" presId="urn:microsoft.com/office/officeart/2008/layout/PictureAccentList"/>
    <dgm:cxn modelId="{011783C5-6BEC-489E-BF8C-002958519D6B}" type="presParOf" srcId="{D62DF55B-D77E-4270-8DA7-962665D42067}" destId="{AA11862A-0A02-420A-9B76-4975778566C4}" srcOrd="1" destOrd="0" presId="urn:microsoft.com/office/officeart/2008/layout/PictureAccentList"/>
    <dgm:cxn modelId="{2018B6B7-9300-40CB-B909-02B9A95154EA}" type="presParOf" srcId="{E1A3CD22-6BA4-402A-BD4E-50A9381434F1}" destId="{F5E5DD1C-37C5-424C-97E5-212B112C03AB}" srcOrd="4" destOrd="0" presId="urn:microsoft.com/office/officeart/2008/layout/PictureAccentList"/>
    <dgm:cxn modelId="{AB06D1C7-375C-4601-A27A-2C5F59D09708}" type="presParOf" srcId="{F5E5DD1C-37C5-424C-97E5-212B112C03AB}" destId="{FE23AF35-B8F4-4DF0-BAF9-0AC52395EB1E}" srcOrd="0" destOrd="0" presId="urn:microsoft.com/office/officeart/2008/layout/PictureAccentList"/>
    <dgm:cxn modelId="{E8CB1CCA-B79A-43CF-882C-5F1990084257}" type="presParOf" srcId="{F5E5DD1C-37C5-424C-97E5-212B112C03AB}" destId="{858D73F8-461A-4A83-B250-6FDFA6F3316C}" srcOrd="1" destOrd="0" presId="urn:microsoft.com/office/officeart/2008/layout/PictureAccentList"/>
    <dgm:cxn modelId="{D7227A8A-7479-4D09-BC1F-043FE4FD7539}" type="presParOf" srcId="{E1A3CD22-6BA4-402A-BD4E-50A9381434F1}" destId="{3080616B-F30F-4FDC-9986-8C62956ED9CB}" srcOrd="5" destOrd="0" presId="urn:microsoft.com/office/officeart/2008/layout/PictureAccentList"/>
    <dgm:cxn modelId="{9295173B-E331-4926-906A-6F3C04D8B23D}" type="presParOf" srcId="{3080616B-F30F-4FDC-9986-8C62956ED9CB}" destId="{6B095CA7-B837-4D8D-B610-A6F05B9E8DEE}" srcOrd="0" destOrd="0" presId="urn:microsoft.com/office/officeart/2008/layout/PictureAccentList"/>
    <dgm:cxn modelId="{BD2E976E-FB08-4C50-9414-40B3306B1467}" type="presParOf" srcId="{3080616B-F30F-4FDC-9986-8C62956ED9CB}" destId="{574AD3A7-BC7B-4C7F-9727-F17319DCC7BE}" srcOrd="1" destOrd="0" presId="urn:microsoft.com/office/officeart/2008/layout/PictureAccentList"/>
    <dgm:cxn modelId="{21D06149-A973-428D-AC5E-1E92CCB2404B}" type="presParOf" srcId="{0709A066-3E1E-4FB3-BDF1-464A7948EC26}" destId="{CC9D3A76-0D82-4E9F-9D29-E8782E87108D}" srcOrd="1" destOrd="0" presId="urn:microsoft.com/office/officeart/2008/layout/PictureAccentList"/>
    <dgm:cxn modelId="{C9695928-C1AA-4D07-AE3B-2D619A3BDB60}" type="presParOf" srcId="{CC9D3A76-0D82-4E9F-9D29-E8782E87108D}" destId="{2C12D7F5-53DE-4825-AE45-128AA36854B4}" srcOrd="0" destOrd="0" presId="urn:microsoft.com/office/officeart/2008/layout/PictureAccentList"/>
    <dgm:cxn modelId="{321DA89C-E335-4CEA-9049-E8BDDF4124DF}" type="presParOf" srcId="{2C12D7F5-53DE-4825-AE45-128AA36854B4}" destId="{6D398327-6D3B-4126-AC69-73FFBF2787FA}" srcOrd="0" destOrd="0" presId="urn:microsoft.com/office/officeart/2008/layout/PictureAccentList"/>
    <dgm:cxn modelId="{F7B05F2B-D66B-4123-A7D4-242C870A56C4}" type="presParOf" srcId="{CC9D3A76-0D82-4E9F-9D29-E8782E87108D}" destId="{F5703820-58B4-4578-ABC2-E205764BC2CF}" srcOrd="1" destOrd="0" presId="urn:microsoft.com/office/officeart/2008/layout/PictureAccentList"/>
    <dgm:cxn modelId="{D6EFA36C-0998-43D7-B937-04B2FD696A85}" type="presParOf" srcId="{F5703820-58B4-4578-ABC2-E205764BC2CF}" destId="{F774A2DD-8B5E-4EDB-872D-32663E220AD5}" srcOrd="0" destOrd="0" presId="urn:microsoft.com/office/officeart/2008/layout/PictureAccentList"/>
    <dgm:cxn modelId="{A2CA05DE-0E00-4A05-8F21-18761A373AC1}" type="presParOf" srcId="{F774A2DD-8B5E-4EDB-872D-32663E220AD5}" destId="{1076F2B3-DAE1-49AB-AD4D-3441A5A106D2}" srcOrd="0" destOrd="0" presId="urn:microsoft.com/office/officeart/2008/layout/PictureAccentList"/>
    <dgm:cxn modelId="{3239D169-2BA4-4999-AF39-1B9E42266953}" type="presParOf" srcId="{F774A2DD-8B5E-4EDB-872D-32663E220AD5}" destId="{2175CE87-42CF-46B2-872F-F2502AB2BBE7}" srcOrd="1" destOrd="0" presId="urn:microsoft.com/office/officeart/2008/layout/PictureAccentList"/>
    <dgm:cxn modelId="{7A43F87D-4CEE-441C-9B5A-62B2629F5596}" type="presParOf" srcId="{F5703820-58B4-4578-ABC2-E205764BC2CF}" destId="{2A519EFB-98C7-4F2A-848C-E68C874A556D}" srcOrd="1" destOrd="0" presId="urn:microsoft.com/office/officeart/2008/layout/PictureAccentList"/>
    <dgm:cxn modelId="{55EE575A-E45B-42FD-A293-5D0946341531}" type="presParOf" srcId="{2A519EFB-98C7-4F2A-848C-E68C874A556D}" destId="{C5783D44-3509-4CDC-9B34-43F5916AC4CE}" srcOrd="0" destOrd="0" presId="urn:microsoft.com/office/officeart/2008/layout/PictureAccentList"/>
    <dgm:cxn modelId="{F5AA40ED-D5DA-4508-AEFF-D7DC94BB9275}" type="presParOf" srcId="{2A519EFB-98C7-4F2A-848C-E68C874A556D}" destId="{16E24973-7BCD-4060-AEEE-8775F9DE24C8}" srcOrd="1" destOrd="0" presId="urn:microsoft.com/office/officeart/2008/layout/PictureAccentList"/>
    <dgm:cxn modelId="{10CA07DA-8626-41DB-8EC2-5680204B1F8B}" type="presParOf" srcId="{F5703820-58B4-4578-ABC2-E205764BC2CF}" destId="{32F149D7-8E83-453B-B50A-FE1FEBE9FB49}" srcOrd="2" destOrd="0" presId="urn:microsoft.com/office/officeart/2008/layout/PictureAccentList"/>
    <dgm:cxn modelId="{D9BF7FA8-1894-4F16-B508-B8CBEFF7F956}" type="presParOf" srcId="{32F149D7-8E83-453B-B50A-FE1FEBE9FB49}" destId="{36F70B5F-BA15-42FE-968F-C53C88BF0021}" srcOrd="0" destOrd="0" presId="urn:microsoft.com/office/officeart/2008/layout/PictureAccentList"/>
    <dgm:cxn modelId="{19DA0BEF-8591-43D1-BD56-C899F4D193F3}" type="presParOf" srcId="{32F149D7-8E83-453B-B50A-FE1FEBE9FB49}" destId="{247DABE4-3221-4C0C-94B1-A583EA679B82}" srcOrd="1" destOrd="0" presId="urn:microsoft.com/office/officeart/2008/layout/PictureAccentList"/>
    <dgm:cxn modelId="{24CCFC81-A415-4903-8EF1-B7F2E2BB9F0D}" type="presParOf" srcId="{F5703820-58B4-4578-ABC2-E205764BC2CF}" destId="{DC34FD31-1CFE-4D64-9F9F-EE05DC614DA6}" srcOrd="3" destOrd="0" presId="urn:microsoft.com/office/officeart/2008/layout/PictureAccentList"/>
    <dgm:cxn modelId="{56111530-E1CA-4632-B75D-E289EFBC5002}" type="presParOf" srcId="{DC34FD31-1CFE-4D64-9F9F-EE05DC614DA6}" destId="{D20EC630-57E7-4178-8D70-8FE62AF4026E}" srcOrd="0" destOrd="0" presId="urn:microsoft.com/office/officeart/2008/layout/PictureAccentList"/>
    <dgm:cxn modelId="{EA9C8D0C-CD66-4295-B6DA-A3A8A7253900}" type="presParOf" srcId="{DC34FD31-1CFE-4D64-9F9F-EE05DC614DA6}" destId="{E0C71688-ECFA-4421-A2FD-28793DBB3DE0}" srcOrd="1" destOrd="0" presId="urn:microsoft.com/office/officeart/2008/layout/PictureAccentList"/>
    <dgm:cxn modelId="{E8512A29-524A-4062-8B3B-701454799642}" type="presParOf" srcId="{F5703820-58B4-4578-ABC2-E205764BC2CF}" destId="{D1E4BDEA-37D2-4746-AB68-328DACB36557}" srcOrd="4" destOrd="0" presId="urn:microsoft.com/office/officeart/2008/layout/PictureAccentList"/>
    <dgm:cxn modelId="{13BE67B1-5369-4510-B155-B338967702AD}" type="presParOf" srcId="{D1E4BDEA-37D2-4746-AB68-328DACB36557}" destId="{032845DB-C172-4B03-AFF0-27265A459F15}" srcOrd="0" destOrd="0" presId="urn:microsoft.com/office/officeart/2008/layout/PictureAccentList"/>
    <dgm:cxn modelId="{AAD6C1F8-3E71-4343-B385-B66F3E4389B5}" type="presParOf" srcId="{D1E4BDEA-37D2-4746-AB68-328DACB36557}" destId="{25A05532-AE4E-4B30-912C-32CAD543D5BA}" srcOrd="1" destOrd="0" presId="urn:microsoft.com/office/officeart/2008/layout/PictureAccentList"/>
    <dgm:cxn modelId="{D58FB156-9239-4090-B1CF-235CFF31A4BD}" type="presParOf" srcId="{F5703820-58B4-4578-ABC2-E205764BC2CF}" destId="{91EA65B6-99C2-4DE8-B0EC-20625BCE521F}" srcOrd="5" destOrd="0" presId="urn:microsoft.com/office/officeart/2008/layout/PictureAccentList"/>
    <dgm:cxn modelId="{A7E1AF9B-859F-4538-A61B-28FA2AA6CA89}" type="presParOf" srcId="{91EA65B6-99C2-4DE8-B0EC-20625BCE521F}" destId="{608F067E-FAAA-4789-88A9-16985CBD2148}" srcOrd="0" destOrd="0" presId="urn:microsoft.com/office/officeart/2008/layout/PictureAccentList"/>
    <dgm:cxn modelId="{A9DF694D-4D80-43AB-93E8-948A1AD3B60D}" type="presParOf" srcId="{91EA65B6-99C2-4DE8-B0EC-20625BCE521F}" destId="{221F5EA6-D38C-48CF-A98A-638622D4A906}" srcOrd="1" destOrd="0" presId="urn:microsoft.com/office/officeart/2008/layout/PictureAccentList"/>
    <dgm:cxn modelId="{C975FF43-28D7-4305-897A-6CCD1D5810AA}" type="presParOf" srcId="{0709A066-3E1E-4FB3-BDF1-464A7948EC26}" destId="{CED5FE9C-3446-4CEC-AEFF-744734D67170}" srcOrd="2" destOrd="0" presId="urn:microsoft.com/office/officeart/2008/layout/PictureAccentList"/>
    <dgm:cxn modelId="{C5297F2C-CF49-4CE7-9EEA-C158A067CF23}" type="presParOf" srcId="{CED5FE9C-3446-4CEC-AEFF-744734D67170}" destId="{85CB8177-66E4-4956-B6B3-81BCF6A1BE1D}" srcOrd="0" destOrd="0" presId="urn:microsoft.com/office/officeart/2008/layout/PictureAccentList"/>
    <dgm:cxn modelId="{914E811D-1D1F-440F-8ACF-4CC58395A209}" type="presParOf" srcId="{85CB8177-66E4-4956-B6B3-81BCF6A1BE1D}" destId="{6417CAE5-5925-4F43-A2A5-5AA01CE9FDC7}" srcOrd="0" destOrd="0" presId="urn:microsoft.com/office/officeart/2008/layout/PictureAccentList"/>
    <dgm:cxn modelId="{C31DB52F-C389-4195-9B2C-AA646052235B}" type="presParOf" srcId="{CED5FE9C-3446-4CEC-AEFF-744734D67170}" destId="{DBAFA8FB-9F0B-4FE7-B352-E37300259730}" srcOrd="1" destOrd="0" presId="urn:microsoft.com/office/officeart/2008/layout/PictureAccentList"/>
    <dgm:cxn modelId="{9FA4BB58-2A01-4688-8070-64BB4B40702D}" type="presParOf" srcId="{DBAFA8FB-9F0B-4FE7-B352-E37300259730}" destId="{B8A3F3B1-A890-4D52-9C91-34D673E90B50}" srcOrd="0" destOrd="0" presId="urn:microsoft.com/office/officeart/2008/layout/PictureAccentList"/>
    <dgm:cxn modelId="{FC7DC4C6-DC3F-4A87-9BB6-0BFDD1ECC364}" type="presParOf" srcId="{B8A3F3B1-A890-4D52-9C91-34D673E90B50}" destId="{E97187D6-99A1-44E9-9BFD-DADA906C2C98}" srcOrd="0" destOrd="0" presId="urn:microsoft.com/office/officeart/2008/layout/PictureAccentList"/>
    <dgm:cxn modelId="{2D7E0B78-8D0C-4898-A6DC-8EE644E745BC}" type="presParOf" srcId="{B8A3F3B1-A890-4D52-9C91-34D673E90B50}" destId="{E94C16A7-A7AE-4276-A0EB-B9B3ABC2B6AF}" srcOrd="1" destOrd="0" presId="urn:microsoft.com/office/officeart/2008/layout/PictureAccentList"/>
    <dgm:cxn modelId="{88D3DDF2-C8C0-408A-A52A-71706D853026}" type="presParOf" srcId="{DBAFA8FB-9F0B-4FE7-B352-E37300259730}" destId="{3CCDCF69-3757-4D2E-BF3A-75971302C3A2}" srcOrd="1" destOrd="0" presId="urn:microsoft.com/office/officeart/2008/layout/PictureAccentList"/>
    <dgm:cxn modelId="{367E2A2C-EDD3-486B-A6F5-1A6D94A006F8}" type="presParOf" srcId="{3CCDCF69-3757-4D2E-BF3A-75971302C3A2}" destId="{460DE726-27EF-4512-B941-B7B49108FDFF}" srcOrd="0" destOrd="0" presId="urn:microsoft.com/office/officeart/2008/layout/PictureAccentList"/>
    <dgm:cxn modelId="{3FE77DE5-E90B-4AFD-945A-8EEE1FD2E9B6}" type="presParOf" srcId="{3CCDCF69-3757-4D2E-BF3A-75971302C3A2}" destId="{94BABD70-0F8C-4F7F-8DE2-065ECD0F9157}" srcOrd="1" destOrd="0" presId="urn:microsoft.com/office/officeart/2008/layout/PictureAccentList"/>
    <dgm:cxn modelId="{E7782429-6997-4245-8297-88D50F7EB7BF}" type="presParOf" srcId="{DBAFA8FB-9F0B-4FE7-B352-E37300259730}" destId="{B1325FBF-200D-4646-BA26-2DA4DB4CBC09}" srcOrd="2" destOrd="0" presId="urn:microsoft.com/office/officeart/2008/layout/PictureAccentList"/>
    <dgm:cxn modelId="{A88E3EDE-E19E-4B13-BE8A-8806597DBB7F}" type="presParOf" srcId="{B1325FBF-200D-4646-BA26-2DA4DB4CBC09}" destId="{B85314CC-312E-465D-80C3-0BEB8BC60086}" srcOrd="0" destOrd="0" presId="urn:microsoft.com/office/officeart/2008/layout/PictureAccentList"/>
    <dgm:cxn modelId="{3AC04401-8DA5-42ED-A70F-178ABA1895E8}" type="presParOf" srcId="{B1325FBF-200D-4646-BA26-2DA4DB4CBC09}" destId="{97867B96-D0AA-4397-B95F-010AD5D252C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2AADF6-72D8-49B0-B6FF-A1CDEB89EC83}" type="doc">
      <dgm:prSet loTypeId="urn:microsoft.com/office/officeart/2005/8/layout/target3" loCatId="relationship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2FDCA87-E30D-4F91-AFD2-8F9C8EC19A91}">
      <dgm:prSet/>
      <dgm:spPr/>
      <dgm:t>
        <a:bodyPr/>
        <a:lstStyle/>
        <a:p>
          <a:pPr rtl="0"/>
          <a:r>
            <a:rPr lang="en-US" b="0" i="0" dirty="0"/>
            <a:t>Electrical Panels</a:t>
          </a:r>
          <a:endParaRPr lang="en-US" dirty="0"/>
        </a:p>
      </dgm:t>
    </dgm:pt>
    <dgm:pt modelId="{3242CB56-ED3B-458A-A13A-A6513954EF25}" type="parTrans" cxnId="{E9CB776F-E0F9-421E-A773-63E5D65AE9D7}">
      <dgm:prSet/>
      <dgm:spPr/>
      <dgm:t>
        <a:bodyPr/>
        <a:lstStyle/>
        <a:p>
          <a:endParaRPr lang="en-US"/>
        </a:p>
      </dgm:t>
    </dgm:pt>
    <dgm:pt modelId="{02DAE6D8-A2B9-4248-A57B-CB08A5A9F639}" type="sibTrans" cxnId="{E9CB776F-E0F9-421E-A773-63E5D65AE9D7}">
      <dgm:prSet/>
      <dgm:spPr/>
      <dgm:t>
        <a:bodyPr/>
        <a:lstStyle/>
        <a:p>
          <a:endParaRPr lang="en-US"/>
        </a:p>
      </dgm:t>
    </dgm:pt>
    <dgm:pt modelId="{FB815AED-3DB1-4FA4-AFFD-8A9D22C27822}">
      <dgm:prSet/>
      <dgm:spPr/>
      <dgm:t>
        <a:bodyPr/>
        <a:lstStyle/>
        <a:p>
          <a:pPr rtl="0"/>
          <a:r>
            <a:rPr lang="en-US" b="0" i="0" dirty="0"/>
            <a:t>Control Units</a:t>
          </a:r>
          <a:endParaRPr lang="en-US" dirty="0"/>
        </a:p>
      </dgm:t>
    </dgm:pt>
    <dgm:pt modelId="{E92C1E9D-0BD7-4A0F-B6CD-AAE580C17EC9}" type="parTrans" cxnId="{DB03C1BA-FF4E-4F93-880D-F50A20ED8331}">
      <dgm:prSet/>
      <dgm:spPr/>
      <dgm:t>
        <a:bodyPr/>
        <a:lstStyle/>
        <a:p>
          <a:endParaRPr lang="en-US"/>
        </a:p>
      </dgm:t>
    </dgm:pt>
    <dgm:pt modelId="{A71BFC8E-891C-4099-B8F5-481F0E49CEDB}" type="sibTrans" cxnId="{DB03C1BA-FF4E-4F93-880D-F50A20ED8331}">
      <dgm:prSet/>
      <dgm:spPr/>
      <dgm:t>
        <a:bodyPr/>
        <a:lstStyle/>
        <a:p>
          <a:endParaRPr lang="en-US"/>
        </a:p>
      </dgm:t>
    </dgm:pt>
    <dgm:pt modelId="{83F387B6-02B6-483B-A351-1E9F8CF8A421}">
      <dgm:prSet/>
      <dgm:spPr/>
      <dgm:t>
        <a:bodyPr/>
        <a:lstStyle/>
        <a:p>
          <a:pPr rtl="0"/>
          <a:r>
            <a:rPr lang="en-US" b="0" i="0" dirty="0"/>
            <a:t>Lighting Fixtures</a:t>
          </a:r>
          <a:endParaRPr lang="en-US" dirty="0"/>
        </a:p>
      </dgm:t>
    </dgm:pt>
    <dgm:pt modelId="{D21EF82A-3B3A-4A3F-BC78-E6BCE160631A}" type="parTrans" cxnId="{FF7F9ACC-10E6-4219-879C-DF4E01748380}">
      <dgm:prSet/>
      <dgm:spPr/>
      <dgm:t>
        <a:bodyPr/>
        <a:lstStyle/>
        <a:p>
          <a:endParaRPr lang="en-US"/>
        </a:p>
      </dgm:t>
    </dgm:pt>
    <dgm:pt modelId="{42FF40D7-AA79-4F21-AE5A-ADAD1777A75E}" type="sibTrans" cxnId="{FF7F9ACC-10E6-4219-879C-DF4E01748380}">
      <dgm:prSet/>
      <dgm:spPr/>
      <dgm:t>
        <a:bodyPr/>
        <a:lstStyle/>
        <a:p>
          <a:endParaRPr lang="en-US"/>
        </a:p>
      </dgm:t>
    </dgm:pt>
    <dgm:pt modelId="{D8A1B4C8-4AE2-4D76-B854-9C89F9CDE495}">
      <dgm:prSet/>
      <dgm:spPr/>
      <dgm:t>
        <a:bodyPr/>
        <a:lstStyle/>
        <a:p>
          <a:pPr rtl="0"/>
          <a:r>
            <a:rPr lang="en-US" b="0" i="0" dirty="0"/>
            <a:t>Automated Lighting Systems</a:t>
          </a:r>
          <a:endParaRPr lang="en-US" dirty="0"/>
        </a:p>
      </dgm:t>
    </dgm:pt>
    <dgm:pt modelId="{C0F4BD32-10BA-4129-A9D7-25E8B869FB72}" type="parTrans" cxnId="{91F9B9A9-9823-4FD5-A04F-B1E4FDD90AE8}">
      <dgm:prSet/>
      <dgm:spPr/>
      <dgm:t>
        <a:bodyPr/>
        <a:lstStyle/>
        <a:p>
          <a:endParaRPr lang="en-US"/>
        </a:p>
      </dgm:t>
    </dgm:pt>
    <dgm:pt modelId="{44791F5C-0D83-47BB-B7FB-9D86544B12DC}" type="sibTrans" cxnId="{91F9B9A9-9823-4FD5-A04F-B1E4FDD90AE8}">
      <dgm:prSet/>
      <dgm:spPr/>
      <dgm:t>
        <a:bodyPr/>
        <a:lstStyle/>
        <a:p>
          <a:endParaRPr lang="en-US"/>
        </a:p>
      </dgm:t>
    </dgm:pt>
    <dgm:pt modelId="{E1A40A6F-383A-4865-987F-C90D02289EFE}">
      <dgm:prSet/>
      <dgm:spPr/>
      <dgm:t>
        <a:bodyPr/>
        <a:lstStyle/>
        <a:p>
          <a:pPr rtl="0"/>
          <a:r>
            <a:rPr lang="en-US" b="0" i="0" dirty="0"/>
            <a:t>Data Networks</a:t>
          </a:r>
          <a:endParaRPr lang="en-US" dirty="0"/>
        </a:p>
      </dgm:t>
    </dgm:pt>
    <dgm:pt modelId="{98E562A6-8493-474F-A508-3EE255268C0D}" type="parTrans" cxnId="{4A4E80A5-9E01-4A09-A0ED-5F8E4C7D73B8}">
      <dgm:prSet/>
      <dgm:spPr/>
      <dgm:t>
        <a:bodyPr/>
        <a:lstStyle/>
        <a:p>
          <a:endParaRPr lang="en-US"/>
        </a:p>
      </dgm:t>
    </dgm:pt>
    <dgm:pt modelId="{D642AEB9-6024-4266-B24B-29741F4D3CA5}" type="sibTrans" cxnId="{4A4E80A5-9E01-4A09-A0ED-5F8E4C7D73B8}">
      <dgm:prSet/>
      <dgm:spPr/>
      <dgm:t>
        <a:bodyPr/>
        <a:lstStyle/>
        <a:p>
          <a:endParaRPr lang="en-US"/>
        </a:p>
      </dgm:t>
    </dgm:pt>
    <dgm:pt modelId="{48394BE9-84EB-40BF-A8D5-D78C2D9D7FE3}">
      <dgm:prSet/>
      <dgm:spPr/>
      <dgm:t>
        <a:bodyPr/>
        <a:lstStyle/>
        <a:p>
          <a:pPr rtl="0"/>
          <a:r>
            <a:rPr lang="en-US" b="0" i="0" dirty="0"/>
            <a:t>UPS Systems</a:t>
          </a:r>
          <a:endParaRPr lang="en-US" dirty="0"/>
        </a:p>
      </dgm:t>
    </dgm:pt>
    <dgm:pt modelId="{C1A1112D-A5F5-4854-8C15-BA21119E80DB}" type="parTrans" cxnId="{60561396-30FF-435D-B0C7-BC1D9F2B8766}">
      <dgm:prSet/>
      <dgm:spPr/>
      <dgm:t>
        <a:bodyPr/>
        <a:lstStyle/>
        <a:p>
          <a:endParaRPr lang="en-US"/>
        </a:p>
      </dgm:t>
    </dgm:pt>
    <dgm:pt modelId="{EBC67C60-A832-4B04-8667-ABAB72894983}" type="sibTrans" cxnId="{60561396-30FF-435D-B0C7-BC1D9F2B8766}">
      <dgm:prSet/>
      <dgm:spPr/>
      <dgm:t>
        <a:bodyPr/>
        <a:lstStyle/>
        <a:p>
          <a:endParaRPr lang="en-US"/>
        </a:p>
      </dgm:t>
    </dgm:pt>
    <dgm:pt modelId="{3B5E8CE9-1677-498A-B5B2-BD82AEE9023C}" type="pres">
      <dgm:prSet presAssocID="{DF2AADF6-72D8-49B0-B6FF-A1CDEB89EC8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D1C09E9-BB25-4885-895C-C4F437A76B77}" type="pres">
      <dgm:prSet presAssocID="{E2FDCA87-E30D-4F91-AFD2-8F9C8EC19A91}" presName="circle1" presStyleLbl="node1" presStyleIdx="0" presStyleCnt="6" custLinFactNeighborY="0"/>
      <dgm:spPr/>
    </dgm:pt>
    <dgm:pt modelId="{7151142F-8C7B-49CB-8964-04579ABFFA89}" type="pres">
      <dgm:prSet presAssocID="{E2FDCA87-E30D-4F91-AFD2-8F9C8EC19A91}" presName="space" presStyleCnt="0"/>
      <dgm:spPr/>
    </dgm:pt>
    <dgm:pt modelId="{D1DE041E-4B52-4148-8295-CE6052A65D5D}" type="pres">
      <dgm:prSet presAssocID="{E2FDCA87-E30D-4F91-AFD2-8F9C8EC19A91}" presName="rect1" presStyleLbl="alignAcc1" presStyleIdx="0" presStyleCnt="6" custLinFactNeighborY="-1803"/>
      <dgm:spPr/>
    </dgm:pt>
    <dgm:pt modelId="{1536D487-E3EB-47F8-87D1-13D3346D25F7}" type="pres">
      <dgm:prSet presAssocID="{FB815AED-3DB1-4FA4-AFFD-8A9D22C27822}" presName="vertSpace2" presStyleLbl="node1" presStyleIdx="0" presStyleCnt="6"/>
      <dgm:spPr/>
    </dgm:pt>
    <dgm:pt modelId="{C37546FE-05F1-48FF-83BD-6F5EADEF0972}" type="pres">
      <dgm:prSet presAssocID="{FB815AED-3DB1-4FA4-AFFD-8A9D22C27822}" presName="circle2" presStyleLbl="node1" presStyleIdx="1" presStyleCnt="6"/>
      <dgm:spPr/>
    </dgm:pt>
    <dgm:pt modelId="{CBAFC39C-1BBB-4928-B119-871799CDD625}" type="pres">
      <dgm:prSet presAssocID="{FB815AED-3DB1-4FA4-AFFD-8A9D22C27822}" presName="rect2" presStyleLbl="alignAcc1" presStyleIdx="1" presStyleCnt="6"/>
      <dgm:spPr/>
    </dgm:pt>
    <dgm:pt modelId="{91D812E6-4B52-4E4B-A8CA-0AB7BD77806E}" type="pres">
      <dgm:prSet presAssocID="{83F387B6-02B6-483B-A351-1E9F8CF8A421}" presName="vertSpace3" presStyleLbl="node1" presStyleIdx="1" presStyleCnt="6"/>
      <dgm:spPr/>
    </dgm:pt>
    <dgm:pt modelId="{3678D59B-C3D8-4EA7-B2D8-152A19033748}" type="pres">
      <dgm:prSet presAssocID="{83F387B6-02B6-483B-A351-1E9F8CF8A421}" presName="circle3" presStyleLbl="node1" presStyleIdx="2" presStyleCnt="6"/>
      <dgm:spPr/>
    </dgm:pt>
    <dgm:pt modelId="{BB1F7B60-6C42-47B3-B9DD-5076A7DCC367}" type="pres">
      <dgm:prSet presAssocID="{83F387B6-02B6-483B-A351-1E9F8CF8A421}" presName="rect3" presStyleLbl="alignAcc1" presStyleIdx="2" presStyleCnt="6"/>
      <dgm:spPr/>
    </dgm:pt>
    <dgm:pt modelId="{F0693C53-EE03-4D29-9384-0BE7E3BC6B84}" type="pres">
      <dgm:prSet presAssocID="{D8A1B4C8-4AE2-4D76-B854-9C89F9CDE495}" presName="vertSpace4" presStyleLbl="node1" presStyleIdx="2" presStyleCnt="6"/>
      <dgm:spPr/>
    </dgm:pt>
    <dgm:pt modelId="{754C314D-E540-4B39-9BCA-A7C0D0322FDD}" type="pres">
      <dgm:prSet presAssocID="{D8A1B4C8-4AE2-4D76-B854-9C89F9CDE495}" presName="circle4" presStyleLbl="node1" presStyleIdx="3" presStyleCnt="6"/>
      <dgm:spPr/>
    </dgm:pt>
    <dgm:pt modelId="{0064B24F-1DED-44C8-A752-8E2C9C3EF65D}" type="pres">
      <dgm:prSet presAssocID="{D8A1B4C8-4AE2-4D76-B854-9C89F9CDE495}" presName="rect4" presStyleLbl="alignAcc1" presStyleIdx="3" presStyleCnt="6"/>
      <dgm:spPr/>
    </dgm:pt>
    <dgm:pt modelId="{6989517C-3559-4F1A-BD4D-B07EC8467BE6}" type="pres">
      <dgm:prSet presAssocID="{E1A40A6F-383A-4865-987F-C90D02289EFE}" presName="vertSpace5" presStyleLbl="node1" presStyleIdx="3" presStyleCnt="6"/>
      <dgm:spPr/>
    </dgm:pt>
    <dgm:pt modelId="{E875256E-1953-4421-A894-E02C3B3E2CC3}" type="pres">
      <dgm:prSet presAssocID="{E1A40A6F-383A-4865-987F-C90D02289EFE}" presName="circle5" presStyleLbl="node1" presStyleIdx="4" presStyleCnt="6"/>
      <dgm:spPr/>
    </dgm:pt>
    <dgm:pt modelId="{1F5ADDA4-59DA-4741-890A-87B29DDE05F3}" type="pres">
      <dgm:prSet presAssocID="{E1A40A6F-383A-4865-987F-C90D02289EFE}" presName="rect5" presStyleLbl="alignAcc1" presStyleIdx="4" presStyleCnt="6"/>
      <dgm:spPr/>
    </dgm:pt>
    <dgm:pt modelId="{9C784374-3C9E-4D35-BCF3-D16B0A9B05D0}" type="pres">
      <dgm:prSet presAssocID="{48394BE9-84EB-40BF-A8D5-D78C2D9D7FE3}" presName="vertSpace6" presStyleLbl="node1" presStyleIdx="4" presStyleCnt="6"/>
      <dgm:spPr/>
    </dgm:pt>
    <dgm:pt modelId="{3DE09DB2-84D8-4D2D-B59B-0342D1C61D77}" type="pres">
      <dgm:prSet presAssocID="{48394BE9-84EB-40BF-A8D5-D78C2D9D7FE3}" presName="circle6" presStyleLbl="node1" presStyleIdx="5" presStyleCnt="6"/>
      <dgm:spPr/>
    </dgm:pt>
    <dgm:pt modelId="{E30DAA63-ED66-42E5-BA96-8BD2D1996AE3}" type="pres">
      <dgm:prSet presAssocID="{48394BE9-84EB-40BF-A8D5-D78C2D9D7FE3}" presName="rect6" presStyleLbl="alignAcc1" presStyleIdx="5" presStyleCnt="6"/>
      <dgm:spPr/>
    </dgm:pt>
    <dgm:pt modelId="{D693EC74-59A4-4BA9-963F-41A134CCD4CA}" type="pres">
      <dgm:prSet presAssocID="{E2FDCA87-E30D-4F91-AFD2-8F9C8EC19A91}" presName="rect1ParTxNoCh" presStyleLbl="alignAcc1" presStyleIdx="5" presStyleCnt="6">
        <dgm:presLayoutVars>
          <dgm:chMax val="1"/>
          <dgm:bulletEnabled val="1"/>
        </dgm:presLayoutVars>
      </dgm:prSet>
      <dgm:spPr/>
    </dgm:pt>
    <dgm:pt modelId="{6C9EA335-2C46-4805-ADFF-A28C4A272FCF}" type="pres">
      <dgm:prSet presAssocID="{FB815AED-3DB1-4FA4-AFFD-8A9D22C27822}" presName="rect2ParTxNoCh" presStyleLbl="alignAcc1" presStyleIdx="5" presStyleCnt="6">
        <dgm:presLayoutVars>
          <dgm:chMax val="1"/>
          <dgm:bulletEnabled val="1"/>
        </dgm:presLayoutVars>
      </dgm:prSet>
      <dgm:spPr/>
    </dgm:pt>
    <dgm:pt modelId="{225DA692-DE5C-42CF-AB85-561EAD74CFC3}" type="pres">
      <dgm:prSet presAssocID="{83F387B6-02B6-483B-A351-1E9F8CF8A421}" presName="rect3ParTxNoCh" presStyleLbl="alignAcc1" presStyleIdx="5" presStyleCnt="6">
        <dgm:presLayoutVars>
          <dgm:chMax val="1"/>
          <dgm:bulletEnabled val="1"/>
        </dgm:presLayoutVars>
      </dgm:prSet>
      <dgm:spPr/>
    </dgm:pt>
    <dgm:pt modelId="{6A76CD05-8C8A-47EA-97CF-7C759C59FCF2}" type="pres">
      <dgm:prSet presAssocID="{D8A1B4C8-4AE2-4D76-B854-9C89F9CDE495}" presName="rect4ParTxNoCh" presStyleLbl="alignAcc1" presStyleIdx="5" presStyleCnt="6">
        <dgm:presLayoutVars>
          <dgm:chMax val="1"/>
          <dgm:bulletEnabled val="1"/>
        </dgm:presLayoutVars>
      </dgm:prSet>
      <dgm:spPr/>
    </dgm:pt>
    <dgm:pt modelId="{FF89C90B-2740-47DE-8307-3C5D6678ACAD}" type="pres">
      <dgm:prSet presAssocID="{E1A40A6F-383A-4865-987F-C90D02289EFE}" presName="rect5ParTxNoCh" presStyleLbl="alignAcc1" presStyleIdx="5" presStyleCnt="6">
        <dgm:presLayoutVars>
          <dgm:chMax val="1"/>
          <dgm:bulletEnabled val="1"/>
        </dgm:presLayoutVars>
      </dgm:prSet>
      <dgm:spPr/>
    </dgm:pt>
    <dgm:pt modelId="{7834CC0C-F0B0-4E1B-82A0-CC32A4E93D16}" type="pres">
      <dgm:prSet presAssocID="{48394BE9-84EB-40BF-A8D5-D78C2D9D7FE3}" presName="rect6ParTxNoCh" presStyleLbl="alignAcc1" presStyleIdx="5" presStyleCnt="6">
        <dgm:presLayoutVars>
          <dgm:chMax val="1"/>
          <dgm:bulletEnabled val="1"/>
        </dgm:presLayoutVars>
      </dgm:prSet>
      <dgm:spPr/>
    </dgm:pt>
  </dgm:ptLst>
  <dgm:cxnLst>
    <dgm:cxn modelId="{648B600B-95BD-401A-96BA-C279947BBE4A}" type="presOf" srcId="{E1A40A6F-383A-4865-987F-C90D02289EFE}" destId="{FF89C90B-2740-47DE-8307-3C5D6678ACAD}" srcOrd="1" destOrd="0" presId="urn:microsoft.com/office/officeart/2005/8/layout/target3"/>
    <dgm:cxn modelId="{E0CEC80F-012B-4D7D-8818-08E94F6A100B}" type="presOf" srcId="{E2FDCA87-E30D-4F91-AFD2-8F9C8EC19A91}" destId="{D693EC74-59A4-4BA9-963F-41A134CCD4CA}" srcOrd="1" destOrd="0" presId="urn:microsoft.com/office/officeart/2005/8/layout/target3"/>
    <dgm:cxn modelId="{EB0FDC22-7551-4287-B0A8-8C72EAACA96A}" type="presOf" srcId="{83F387B6-02B6-483B-A351-1E9F8CF8A421}" destId="{225DA692-DE5C-42CF-AB85-561EAD74CFC3}" srcOrd="1" destOrd="0" presId="urn:microsoft.com/office/officeart/2005/8/layout/target3"/>
    <dgm:cxn modelId="{45AD445B-B066-43F9-AE29-E6AE293A9BB9}" type="presOf" srcId="{D8A1B4C8-4AE2-4D76-B854-9C89F9CDE495}" destId="{0064B24F-1DED-44C8-A752-8E2C9C3EF65D}" srcOrd="0" destOrd="0" presId="urn:microsoft.com/office/officeart/2005/8/layout/target3"/>
    <dgm:cxn modelId="{1B06CF64-555C-4B16-8A41-C3A966DA01C4}" type="presOf" srcId="{48394BE9-84EB-40BF-A8D5-D78C2D9D7FE3}" destId="{7834CC0C-F0B0-4E1B-82A0-CC32A4E93D16}" srcOrd="1" destOrd="0" presId="urn:microsoft.com/office/officeart/2005/8/layout/target3"/>
    <dgm:cxn modelId="{AF31E149-6254-469D-AD6C-512D7B3B9087}" type="presOf" srcId="{D8A1B4C8-4AE2-4D76-B854-9C89F9CDE495}" destId="{6A76CD05-8C8A-47EA-97CF-7C759C59FCF2}" srcOrd="1" destOrd="0" presId="urn:microsoft.com/office/officeart/2005/8/layout/target3"/>
    <dgm:cxn modelId="{E9CB776F-E0F9-421E-A773-63E5D65AE9D7}" srcId="{DF2AADF6-72D8-49B0-B6FF-A1CDEB89EC83}" destId="{E2FDCA87-E30D-4F91-AFD2-8F9C8EC19A91}" srcOrd="0" destOrd="0" parTransId="{3242CB56-ED3B-458A-A13A-A6513954EF25}" sibTransId="{02DAE6D8-A2B9-4248-A57B-CB08A5A9F639}"/>
    <dgm:cxn modelId="{60561396-30FF-435D-B0C7-BC1D9F2B8766}" srcId="{DF2AADF6-72D8-49B0-B6FF-A1CDEB89EC83}" destId="{48394BE9-84EB-40BF-A8D5-D78C2D9D7FE3}" srcOrd="5" destOrd="0" parTransId="{C1A1112D-A5F5-4854-8C15-BA21119E80DB}" sibTransId="{EBC67C60-A832-4B04-8667-ABAB72894983}"/>
    <dgm:cxn modelId="{A8AB58A1-71C7-492E-A645-ADA1066BA3AF}" type="presOf" srcId="{E2FDCA87-E30D-4F91-AFD2-8F9C8EC19A91}" destId="{D1DE041E-4B52-4148-8295-CE6052A65D5D}" srcOrd="0" destOrd="0" presId="urn:microsoft.com/office/officeart/2005/8/layout/target3"/>
    <dgm:cxn modelId="{4A4E80A5-9E01-4A09-A0ED-5F8E4C7D73B8}" srcId="{DF2AADF6-72D8-49B0-B6FF-A1CDEB89EC83}" destId="{E1A40A6F-383A-4865-987F-C90D02289EFE}" srcOrd="4" destOrd="0" parTransId="{98E562A6-8493-474F-A508-3EE255268C0D}" sibTransId="{D642AEB9-6024-4266-B24B-29741F4D3CA5}"/>
    <dgm:cxn modelId="{91F9B9A9-9823-4FD5-A04F-B1E4FDD90AE8}" srcId="{DF2AADF6-72D8-49B0-B6FF-A1CDEB89EC83}" destId="{D8A1B4C8-4AE2-4D76-B854-9C89F9CDE495}" srcOrd="3" destOrd="0" parTransId="{C0F4BD32-10BA-4129-A9D7-25E8B869FB72}" sibTransId="{44791F5C-0D83-47BB-B7FB-9D86544B12DC}"/>
    <dgm:cxn modelId="{DB03C1BA-FF4E-4F93-880D-F50A20ED8331}" srcId="{DF2AADF6-72D8-49B0-B6FF-A1CDEB89EC83}" destId="{FB815AED-3DB1-4FA4-AFFD-8A9D22C27822}" srcOrd="1" destOrd="0" parTransId="{E92C1E9D-0BD7-4A0F-B6CD-AAE580C17EC9}" sibTransId="{A71BFC8E-891C-4099-B8F5-481F0E49CEDB}"/>
    <dgm:cxn modelId="{11B5C9BC-4D60-4181-BE3F-DD559FA63912}" type="presOf" srcId="{83F387B6-02B6-483B-A351-1E9F8CF8A421}" destId="{BB1F7B60-6C42-47B3-B9DD-5076A7DCC367}" srcOrd="0" destOrd="0" presId="urn:microsoft.com/office/officeart/2005/8/layout/target3"/>
    <dgm:cxn modelId="{F35D82C5-1C34-42A3-9D34-602483AA0BD0}" type="presOf" srcId="{DF2AADF6-72D8-49B0-B6FF-A1CDEB89EC83}" destId="{3B5E8CE9-1677-498A-B5B2-BD82AEE9023C}" srcOrd="0" destOrd="0" presId="urn:microsoft.com/office/officeart/2005/8/layout/target3"/>
    <dgm:cxn modelId="{FF7F9ACC-10E6-4219-879C-DF4E01748380}" srcId="{DF2AADF6-72D8-49B0-B6FF-A1CDEB89EC83}" destId="{83F387B6-02B6-483B-A351-1E9F8CF8A421}" srcOrd="2" destOrd="0" parTransId="{D21EF82A-3B3A-4A3F-BC78-E6BCE160631A}" sibTransId="{42FF40D7-AA79-4F21-AE5A-ADAD1777A75E}"/>
    <dgm:cxn modelId="{D80225DD-7D6E-49D3-AD13-0ED8D10E2C16}" type="presOf" srcId="{FB815AED-3DB1-4FA4-AFFD-8A9D22C27822}" destId="{6C9EA335-2C46-4805-ADFF-A28C4A272FCF}" srcOrd="1" destOrd="0" presId="urn:microsoft.com/office/officeart/2005/8/layout/target3"/>
    <dgm:cxn modelId="{67577AE1-5659-48F8-8F7A-C00B42C9D1D6}" type="presOf" srcId="{E1A40A6F-383A-4865-987F-C90D02289EFE}" destId="{1F5ADDA4-59DA-4741-890A-87B29DDE05F3}" srcOrd="0" destOrd="0" presId="urn:microsoft.com/office/officeart/2005/8/layout/target3"/>
    <dgm:cxn modelId="{DA393EE8-A8EB-4B52-AD19-203954270D58}" type="presOf" srcId="{48394BE9-84EB-40BF-A8D5-D78C2D9D7FE3}" destId="{E30DAA63-ED66-42E5-BA96-8BD2D1996AE3}" srcOrd="0" destOrd="0" presId="urn:microsoft.com/office/officeart/2005/8/layout/target3"/>
    <dgm:cxn modelId="{805D05F6-6B16-4729-A301-4EFAB99C74FD}" type="presOf" srcId="{FB815AED-3DB1-4FA4-AFFD-8A9D22C27822}" destId="{CBAFC39C-1BBB-4928-B119-871799CDD625}" srcOrd="0" destOrd="0" presId="urn:microsoft.com/office/officeart/2005/8/layout/target3"/>
    <dgm:cxn modelId="{8B31BADF-3BF7-4EBD-A574-AB447419916B}" type="presParOf" srcId="{3B5E8CE9-1677-498A-B5B2-BD82AEE9023C}" destId="{BD1C09E9-BB25-4885-895C-C4F437A76B77}" srcOrd="0" destOrd="0" presId="urn:microsoft.com/office/officeart/2005/8/layout/target3"/>
    <dgm:cxn modelId="{963E2F04-95B0-4AA4-90FE-3EB93DDA6998}" type="presParOf" srcId="{3B5E8CE9-1677-498A-B5B2-BD82AEE9023C}" destId="{7151142F-8C7B-49CB-8964-04579ABFFA89}" srcOrd="1" destOrd="0" presId="urn:microsoft.com/office/officeart/2005/8/layout/target3"/>
    <dgm:cxn modelId="{A7FA5883-D150-4AEB-8BA6-4A8BD5099AA6}" type="presParOf" srcId="{3B5E8CE9-1677-498A-B5B2-BD82AEE9023C}" destId="{D1DE041E-4B52-4148-8295-CE6052A65D5D}" srcOrd="2" destOrd="0" presId="urn:microsoft.com/office/officeart/2005/8/layout/target3"/>
    <dgm:cxn modelId="{11A33788-5C0A-4F00-8E34-1CF4799F920F}" type="presParOf" srcId="{3B5E8CE9-1677-498A-B5B2-BD82AEE9023C}" destId="{1536D487-E3EB-47F8-87D1-13D3346D25F7}" srcOrd="3" destOrd="0" presId="urn:microsoft.com/office/officeart/2005/8/layout/target3"/>
    <dgm:cxn modelId="{E88B155A-A90B-4F91-BB7B-6994D0BEE03F}" type="presParOf" srcId="{3B5E8CE9-1677-498A-B5B2-BD82AEE9023C}" destId="{C37546FE-05F1-48FF-83BD-6F5EADEF0972}" srcOrd="4" destOrd="0" presId="urn:microsoft.com/office/officeart/2005/8/layout/target3"/>
    <dgm:cxn modelId="{86B2BD58-20B6-4855-8DBD-F85A2052A593}" type="presParOf" srcId="{3B5E8CE9-1677-498A-B5B2-BD82AEE9023C}" destId="{CBAFC39C-1BBB-4928-B119-871799CDD625}" srcOrd="5" destOrd="0" presId="urn:microsoft.com/office/officeart/2005/8/layout/target3"/>
    <dgm:cxn modelId="{E0ED348B-273D-4957-A77B-1A252A1509A6}" type="presParOf" srcId="{3B5E8CE9-1677-498A-B5B2-BD82AEE9023C}" destId="{91D812E6-4B52-4E4B-A8CA-0AB7BD77806E}" srcOrd="6" destOrd="0" presId="urn:microsoft.com/office/officeart/2005/8/layout/target3"/>
    <dgm:cxn modelId="{AA0B6B99-A05E-4FEE-96F1-732CF36FAC42}" type="presParOf" srcId="{3B5E8CE9-1677-498A-B5B2-BD82AEE9023C}" destId="{3678D59B-C3D8-4EA7-B2D8-152A19033748}" srcOrd="7" destOrd="0" presId="urn:microsoft.com/office/officeart/2005/8/layout/target3"/>
    <dgm:cxn modelId="{3170FC03-2694-49BF-B82D-89C2F4E45810}" type="presParOf" srcId="{3B5E8CE9-1677-498A-B5B2-BD82AEE9023C}" destId="{BB1F7B60-6C42-47B3-B9DD-5076A7DCC367}" srcOrd="8" destOrd="0" presId="urn:microsoft.com/office/officeart/2005/8/layout/target3"/>
    <dgm:cxn modelId="{6DBE587E-394B-42DD-A6A7-3B5A8F14790C}" type="presParOf" srcId="{3B5E8CE9-1677-498A-B5B2-BD82AEE9023C}" destId="{F0693C53-EE03-4D29-9384-0BE7E3BC6B84}" srcOrd="9" destOrd="0" presId="urn:microsoft.com/office/officeart/2005/8/layout/target3"/>
    <dgm:cxn modelId="{867970EC-4A67-425B-82C0-075CCF814C5B}" type="presParOf" srcId="{3B5E8CE9-1677-498A-B5B2-BD82AEE9023C}" destId="{754C314D-E540-4B39-9BCA-A7C0D0322FDD}" srcOrd="10" destOrd="0" presId="urn:microsoft.com/office/officeart/2005/8/layout/target3"/>
    <dgm:cxn modelId="{2E80C960-C865-4682-827C-C727B7895F67}" type="presParOf" srcId="{3B5E8CE9-1677-498A-B5B2-BD82AEE9023C}" destId="{0064B24F-1DED-44C8-A752-8E2C9C3EF65D}" srcOrd="11" destOrd="0" presId="urn:microsoft.com/office/officeart/2005/8/layout/target3"/>
    <dgm:cxn modelId="{DAB58123-D032-4145-9C84-132B5EAA65F1}" type="presParOf" srcId="{3B5E8CE9-1677-498A-B5B2-BD82AEE9023C}" destId="{6989517C-3559-4F1A-BD4D-B07EC8467BE6}" srcOrd="12" destOrd="0" presId="urn:microsoft.com/office/officeart/2005/8/layout/target3"/>
    <dgm:cxn modelId="{205054BA-088F-4BE9-AA45-4BB48592D5DC}" type="presParOf" srcId="{3B5E8CE9-1677-498A-B5B2-BD82AEE9023C}" destId="{E875256E-1953-4421-A894-E02C3B3E2CC3}" srcOrd="13" destOrd="0" presId="urn:microsoft.com/office/officeart/2005/8/layout/target3"/>
    <dgm:cxn modelId="{99E49089-1EC6-4593-B7A3-C8931D52401D}" type="presParOf" srcId="{3B5E8CE9-1677-498A-B5B2-BD82AEE9023C}" destId="{1F5ADDA4-59DA-4741-890A-87B29DDE05F3}" srcOrd="14" destOrd="0" presId="urn:microsoft.com/office/officeart/2005/8/layout/target3"/>
    <dgm:cxn modelId="{2B4CD3A5-2099-4D31-B5BF-112A579E6CC1}" type="presParOf" srcId="{3B5E8CE9-1677-498A-B5B2-BD82AEE9023C}" destId="{9C784374-3C9E-4D35-BCF3-D16B0A9B05D0}" srcOrd="15" destOrd="0" presId="urn:microsoft.com/office/officeart/2005/8/layout/target3"/>
    <dgm:cxn modelId="{86B1B84F-CC1D-43DC-9959-082957C8A1E0}" type="presParOf" srcId="{3B5E8CE9-1677-498A-B5B2-BD82AEE9023C}" destId="{3DE09DB2-84D8-4D2D-B59B-0342D1C61D77}" srcOrd="16" destOrd="0" presId="urn:microsoft.com/office/officeart/2005/8/layout/target3"/>
    <dgm:cxn modelId="{7E3CA137-ECEE-4311-BF89-09B7BE607B64}" type="presParOf" srcId="{3B5E8CE9-1677-498A-B5B2-BD82AEE9023C}" destId="{E30DAA63-ED66-42E5-BA96-8BD2D1996AE3}" srcOrd="17" destOrd="0" presId="urn:microsoft.com/office/officeart/2005/8/layout/target3"/>
    <dgm:cxn modelId="{F9DDAEF6-A30C-4473-B652-D8202C7AD781}" type="presParOf" srcId="{3B5E8CE9-1677-498A-B5B2-BD82AEE9023C}" destId="{D693EC74-59A4-4BA9-963F-41A134CCD4CA}" srcOrd="18" destOrd="0" presId="urn:microsoft.com/office/officeart/2005/8/layout/target3"/>
    <dgm:cxn modelId="{8B392FFE-CCB4-417B-93A4-672E15BDD629}" type="presParOf" srcId="{3B5E8CE9-1677-498A-B5B2-BD82AEE9023C}" destId="{6C9EA335-2C46-4805-ADFF-A28C4A272FCF}" srcOrd="19" destOrd="0" presId="urn:microsoft.com/office/officeart/2005/8/layout/target3"/>
    <dgm:cxn modelId="{DD2EEF35-5ADD-4DB1-9EA9-0197F8E6EF3A}" type="presParOf" srcId="{3B5E8CE9-1677-498A-B5B2-BD82AEE9023C}" destId="{225DA692-DE5C-42CF-AB85-561EAD74CFC3}" srcOrd="20" destOrd="0" presId="urn:microsoft.com/office/officeart/2005/8/layout/target3"/>
    <dgm:cxn modelId="{B5ED9778-CC56-4EDF-BFB3-C8AD5EDC99F3}" type="presParOf" srcId="{3B5E8CE9-1677-498A-B5B2-BD82AEE9023C}" destId="{6A76CD05-8C8A-47EA-97CF-7C759C59FCF2}" srcOrd="21" destOrd="0" presId="urn:microsoft.com/office/officeart/2005/8/layout/target3"/>
    <dgm:cxn modelId="{BDB0AEA7-C96A-41F9-A89C-386B6C7FEFAD}" type="presParOf" srcId="{3B5E8CE9-1677-498A-B5B2-BD82AEE9023C}" destId="{FF89C90B-2740-47DE-8307-3C5D6678ACAD}" srcOrd="22" destOrd="0" presId="urn:microsoft.com/office/officeart/2005/8/layout/target3"/>
    <dgm:cxn modelId="{31DB3355-EBCA-400F-86E4-0F11332771CB}" type="presParOf" srcId="{3B5E8CE9-1677-498A-B5B2-BD82AEE9023C}" destId="{7834CC0C-F0B0-4E1B-82A0-CC32A4E93D16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A4181E-8BEF-4467-B69D-24B2B675A397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202C36-2EA2-4310-BB15-129C5DAB1C32}">
      <dgm:prSet/>
      <dgm:spPr/>
      <dgm:t>
        <a:bodyPr/>
        <a:lstStyle/>
        <a:p>
          <a:pPr rtl="0"/>
          <a:r>
            <a:rPr lang="en-US" b="0" i="0"/>
            <a:t>Elevators</a:t>
          </a:r>
          <a:endParaRPr lang="en-US"/>
        </a:p>
      </dgm:t>
    </dgm:pt>
    <dgm:pt modelId="{11742243-1CED-428D-96F3-C9D32FDBDBF1}" type="parTrans" cxnId="{DCCF2244-6571-4967-AD4C-38E55AC08DD5}">
      <dgm:prSet/>
      <dgm:spPr/>
      <dgm:t>
        <a:bodyPr/>
        <a:lstStyle/>
        <a:p>
          <a:endParaRPr lang="en-US"/>
        </a:p>
      </dgm:t>
    </dgm:pt>
    <dgm:pt modelId="{C26ADB4D-6C32-4906-8FA2-974E19C2A827}" type="sibTrans" cxnId="{DCCF2244-6571-4967-AD4C-38E55AC08DD5}">
      <dgm:prSet/>
      <dgm:spPr/>
      <dgm:t>
        <a:bodyPr/>
        <a:lstStyle/>
        <a:p>
          <a:endParaRPr lang="en-US"/>
        </a:p>
      </dgm:t>
    </dgm:pt>
    <dgm:pt modelId="{0F2F6FF2-C198-4B9D-B0B0-DF956F6B5CAF}">
      <dgm:prSet/>
      <dgm:spPr/>
      <dgm:t>
        <a:bodyPr/>
        <a:lstStyle/>
        <a:p>
          <a:pPr rtl="0"/>
          <a:r>
            <a:rPr lang="en-US" b="0" i="0"/>
            <a:t>Escalators</a:t>
          </a:r>
          <a:endParaRPr lang="en-US"/>
        </a:p>
      </dgm:t>
    </dgm:pt>
    <dgm:pt modelId="{EA8FD10B-7A72-441D-97F8-C533901D468D}" type="parTrans" cxnId="{AFB6B6C8-6832-4EA8-8C11-261A42C6CD41}">
      <dgm:prSet/>
      <dgm:spPr/>
      <dgm:t>
        <a:bodyPr/>
        <a:lstStyle/>
        <a:p>
          <a:endParaRPr lang="en-US"/>
        </a:p>
      </dgm:t>
    </dgm:pt>
    <dgm:pt modelId="{959A13B5-7C61-444D-8315-08E2A1E5ABC5}" type="sibTrans" cxnId="{AFB6B6C8-6832-4EA8-8C11-261A42C6CD41}">
      <dgm:prSet/>
      <dgm:spPr/>
      <dgm:t>
        <a:bodyPr/>
        <a:lstStyle/>
        <a:p>
          <a:endParaRPr lang="en-US"/>
        </a:p>
      </dgm:t>
    </dgm:pt>
    <dgm:pt modelId="{2F6C73C2-4214-4F9C-8210-30CF0D78A4FB}">
      <dgm:prSet/>
      <dgm:spPr/>
      <dgm:t>
        <a:bodyPr/>
        <a:lstStyle/>
        <a:p>
          <a:pPr rtl="0"/>
          <a:r>
            <a:rPr lang="en-US" b="0" i="0"/>
            <a:t>Air Conditioning Units</a:t>
          </a:r>
          <a:endParaRPr lang="en-US"/>
        </a:p>
      </dgm:t>
    </dgm:pt>
    <dgm:pt modelId="{197B4380-E76C-47C3-B3F2-61CAB9621EAC}" type="parTrans" cxnId="{89978FFA-8C36-4DBD-866B-7B2958311B3C}">
      <dgm:prSet/>
      <dgm:spPr/>
      <dgm:t>
        <a:bodyPr/>
        <a:lstStyle/>
        <a:p>
          <a:endParaRPr lang="en-US"/>
        </a:p>
      </dgm:t>
    </dgm:pt>
    <dgm:pt modelId="{4862A16E-5549-4018-B59F-68DCD46BF028}" type="sibTrans" cxnId="{89978FFA-8C36-4DBD-866B-7B2958311B3C}">
      <dgm:prSet/>
      <dgm:spPr/>
      <dgm:t>
        <a:bodyPr/>
        <a:lstStyle/>
        <a:p>
          <a:endParaRPr lang="en-US"/>
        </a:p>
      </dgm:t>
    </dgm:pt>
    <dgm:pt modelId="{88FA768E-C435-4286-A792-9C08FEC43C40}">
      <dgm:prSet/>
      <dgm:spPr/>
      <dgm:t>
        <a:bodyPr/>
        <a:lstStyle/>
        <a:p>
          <a:pPr rtl="0"/>
          <a:r>
            <a:rPr lang="en-US" b="0" i="0" dirty="0"/>
            <a:t>Ventilation Units</a:t>
          </a:r>
          <a:endParaRPr lang="en-US" dirty="0"/>
        </a:p>
      </dgm:t>
    </dgm:pt>
    <dgm:pt modelId="{E22BD93D-70B0-41C3-A8BE-CCFD95D0F537}" type="parTrans" cxnId="{648ADB90-89A5-461C-BC65-BE8A9F4B813C}">
      <dgm:prSet/>
      <dgm:spPr/>
      <dgm:t>
        <a:bodyPr/>
        <a:lstStyle/>
        <a:p>
          <a:endParaRPr lang="en-US"/>
        </a:p>
      </dgm:t>
    </dgm:pt>
    <dgm:pt modelId="{15946BD0-63A1-44DE-84BE-4518439B1BAD}" type="sibTrans" cxnId="{648ADB90-89A5-461C-BC65-BE8A9F4B813C}">
      <dgm:prSet/>
      <dgm:spPr/>
      <dgm:t>
        <a:bodyPr/>
        <a:lstStyle/>
        <a:p>
          <a:endParaRPr lang="en-US"/>
        </a:p>
      </dgm:t>
    </dgm:pt>
    <dgm:pt modelId="{0F57C40B-634A-4CA4-AEC0-E6E4522C7FFC}">
      <dgm:prSet/>
      <dgm:spPr/>
      <dgm:t>
        <a:bodyPr/>
        <a:lstStyle/>
        <a:p>
          <a:pPr rtl="0"/>
          <a:r>
            <a:rPr lang="en-US" b="0" i="0"/>
            <a:t>Plumbing Networks</a:t>
          </a:r>
          <a:endParaRPr lang="en-US"/>
        </a:p>
      </dgm:t>
    </dgm:pt>
    <dgm:pt modelId="{B432390E-B36A-4AFB-A063-2CE34B2A216D}" type="parTrans" cxnId="{FF17EA3E-2A5A-4334-B3DC-F84EBB5FAEE5}">
      <dgm:prSet/>
      <dgm:spPr/>
      <dgm:t>
        <a:bodyPr/>
        <a:lstStyle/>
        <a:p>
          <a:endParaRPr lang="en-US"/>
        </a:p>
      </dgm:t>
    </dgm:pt>
    <dgm:pt modelId="{1D2B7571-6BA4-44AC-87C0-7CF78CF70272}" type="sibTrans" cxnId="{FF17EA3E-2A5A-4334-B3DC-F84EBB5FAEE5}">
      <dgm:prSet/>
      <dgm:spPr/>
      <dgm:t>
        <a:bodyPr/>
        <a:lstStyle/>
        <a:p>
          <a:endParaRPr lang="en-US"/>
        </a:p>
      </dgm:t>
    </dgm:pt>
    <dgm:pt modelId="{D88010FE-C0B1-4A25-93FD-1D0C9D0F6EB8}">
      <dgm:prSet/>
      <dgm:spPr/>
      <dgm:t>
        <a:bodyPr/>
        <a:lstStyle/>
        <a:p>
          <a:pPr rtl="0"/>
          <a:r>
            <a:rPr lang="en-US" b="0" i="0" dirty="0"/>
            <a:t>Automated Doors &amp; Windows</a:t>
          </a:r>
          <a:endParaRPr lang="en-US" dirty="0"/>
        </a:p>
      </dgm:t>
    </dgm:pt>
    <dgm:pt modelId="{3E00D23C-720B-4631-A45E-2F816FB46E70}" type="parTrans" cxnId="{0E6D75CB-A47A-4F6A-8063-E1C393732C63}">
      <dgm:prSet/>
      <dgm:spPr/>
      <dgm:t>
        <a:bodyPr/>
        <a:lstStyle/>
        <a:p>
          <a:endParaRPr lang="en-US"/>
        </a:p>
      </dgm:t>
    </dgm:pt>
    <dgm:pt modelId="{D427275F-46C6-471D-94BC-A1962AAF6429}" type="sibTrans" cxnId="{0E6D75CB-A47A-4F6A-8063-E1C393732C63}">
      <dgm:prSet/>
      <dgm:spPr/>
      <dgm:t>
        <a:bodyPr/>
        <a:lstStyle/>
        <a:p>
          <a:endParaRPr lang="en-US"/>
        </a:p>
      </dgm:t>
    </dgm:pt>
    <dgm:pt modelId="{7E7BD66E-80BD-40C2-9445-71A1C7E6401A}" type="pres">
      <dgm:prSet presAssocID="{ABA4181E-8BEF-4467-B69D-24B2B675A397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142704AE-C2BC-40DC-84D3-971C5998AE4D}" type="pres">
      <dgm:prSet presAssocID="{1C202C36-2EA2-4310-BB15-129C5DAB1C32}" presName="composite" presStyleCnt="0"/>
      <dgm:spPr/>
    </dgm:pt>
    <dgm:pt modelId="{BFBA9DA3-7137-44BD-8C80-F6B56D739C7E}" type="pres">
      <dgm:prSet presAssocID="{1C202C36-2EA2-4310-BB15-129C5DAB1C32}" presName="Image" presStyleLbl="alignNode1" presStyleIdx="0" presStyleCnt="6"/>
      <dgm:spPr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B6F6481-5E22-440D-A275-21AB2FA425A4}" type="pres">
      <dgm:prSet presAssocID="{1C202C36-2EA2-4310-BB15-129C5DAB1C32}" presName="Accent" presStyleLbl="parChTrans1D1" presStyleIdx="0" presStyleCnt="6"/>
      <dgm:spPr/>
    </dgm:pt>
    <dgm:pt modelId="{D9BF22A7-6D28-4801-A433-F73ECB145B67}" type="pres">
      <dgm:prSet presAssocID="{1C202C36-2EA2-4310-BB15-129C5DAB1C32}" presName="Paren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9904513-4E37-4357-961A-4D8625E22559}" type="pres">
      <dgm:prSet presAssocID="{C26ADB4D-6C32-4906-8FA2-974E19C2A827}" presName="sibTrans" presStyleCnt="0"/>
      <dgm:spPr/>
    </dgm:pt>
    <dgm:pt modelId="{B7536759-A4D5-4C8E-AC16-DCAEEC3524FC}" type="pres">
      <dgm:prSet presAssocID="{0F2F6FF2-C198-4B9D-B0B0-DF956F6B5CAF}" presName="composite" presStyleCnt="0"/>
      <dgm:spPr/>
    </dgm:pt>
    <dgm:pt modelId="{71AC6076-7B95-487A-8A6F-161E685EE65D}" type="pres">
      <dgm:prSet presAssocID="{0F2F6FF2-C198-4B9D-B0B0-DF956F6B5CAF}" presName="Image" presStyleLbl="alignNode1" presStyleIdx="1" presStyleCnt="6"/>
      <dgm:spPr>
        <a:blipFill>
          <a:blip xmlns:r="http://schemas.openxmlformats.org/officeDocument/2006/relationships"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25A9580-8476-4BDB-AD30-B807BEF6392E}" type="pres">
      <dgm:prSet presAssocID="{0F2F6FF2-C198-4B9D-B0B0-DF956F6B5CAF}" presName="Accent" presStyleLbl="parChTrans1D1" presStyleIdx="1" presStyleCnt="6"/>
      <dgm:spPr/>
    </dgm:pt>
    <dgm:pt modelId="{E0D0629A-F67D-4FFF-92AD-60F9FC7F2BDF}" type="pres">
      <dgm:prSet presAssocID="{0F2F6FF2-C198-4B9D-B0B0-DF956F6B5CAF}" presName="Paren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4369D51-B3CB-4111-BB5A-1710E863E2BA}" type="pres">
      <dgm:prSet presAssocID="{959A13B5-7C61-444D-8315-08E2A1E5ABC5}" presName="sibTrans" presStyleCnt="0"/>
      <dgm:spPr/>
    </dgm:pt>
    <dgm:pt modelId="{688EF32C-5C18-4B9E-BCA8-EDDEEAB5CD0B}" type="pres">
      <dgm:prSet presAssocID="{2F6C73C2-4214-4F9C-8210-30CF0D78A4FB}" presName="composite" presStyleCnt="0"/>
      <dgm:spPr/>
    </dgm:pt>
    <dgm:pt modelId="{40F8FB67-ADA4-402F-91A6-85C7AD335C2E}" type="pres">
      <dgm:prSet presAssocID="{2F6C73C2-4214-4F9C-8210-30CF0D78A4FB}" presName="Image" presStyleLbl="alignNode1" presStyleIdx="2" presStyleCnt="6"/>
      <dgm:spPr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A47AEC4-C2B7-4ED8-A84D-516C1CFF6475}" type="pres">
      <dgm:prSet presAssocID="{2F6C73C2-4214-4F9C-8210-30CF0D78A4FB}" presName="Accent" presStyleLbl="parChTrans1D1" presStyleIdx="2" presStyleCnt="6"/>
      <dgm:spPr/>
    </dgm:pt>
    <dgm:pt modelId="{31D5D8EF-35F6-4695-A84B-F77B0A1F3155}" type="pres">
      <dgm:prSet presAssocID="{2F6C73C2-4214-4F9C-8210-30CF0D78A4FB}" presName="Paren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575CC3D4-3C36-4F5E-9B6B-C9E5B2EB567A}" type="pres">
      <dgm:prSet presAssocID="{4862A16E-5549-4018-B59F-68DCD46BF028}" presName="sibTrans" presStyleCnt="0"/>
      <dgm:spPr/>
    </dgm:pt>
    <dgm:pt modelId="{8E44D9B7-A3DF-486F-8969-6AF7383D6446}" type="pres">
      <dgm:prSet presAssocID="{88FA768E-C435-4286-A792-9C08FEC43C40}" presName="composite" presStyleCnt="0"/>
      <dgm:spPr/>
    </dgm:pt>
    <dgm:pt modelId="{06EBC1A9-A2E3-4956-9B65-F5627A0E0250}" type="pres">
      <dgm:prSet presAssocID="{88FA768E-C435-4286-A792-9C08FEC43C40}" presName="Image" presStyleLbl="alignNode1" presStyleIdx="3" presStyleCnt="6"/>
      <dgm:spPr>
        <a:blipFill>
          <a:blip xmlns:r="http://schemas.openxmlformats.org/officeDocument/2006/relationships"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4FF1CC6-F3DF-4E9A-9443-C7C08F5CAC51}" type="pres">
      <dgm:prSet presAssocID="{88FA768E-C435-4286-A792-9C08FEC43C40}" presName="Accent" presStyleLbl="parChTrans1D1" presStyleIdx="3" presStyleCnt="6"/>
      <dgm:spPr/>
    </dgm:pt>
    <dgm:pt modelId="{846D992D-E12B-41C8-973F-522FDA0DF0FF}" type="pres">
      <dgm:prSet presAssocID="{88FA768E-C435-4286-A792-9C08FEC43C40}" presName="Paren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17A63368-83C0-4AAD-89B3-D9D01A346921}" type="pres">
      <dgm:prSet presAssocID="{15946BD0-63A1-44DE-84BE-4518439B1BAD}" presName="sibTrans" presStyleCnt="0"/>
      <dgm:spPr/>
    </dgm:pt>
    <dgm:pt modelId="{9F3B2387-39AB-43DA-9642-D4F75E1FBF9B}" type="pres">
      <dgm:prSet presAssocID="{0F57C40B-634A-4CA4-AEC0-E6E4522C7FFC}" presName="composite" presStyleCnt="0"/>
      <dgm:spPr/>
    </dgm:pt>
    <dgm:pt modelId="{7C99B31C-6B38-43BC-AC75-F2FD2D71AD3B}" type="pres">
      <dgm:prSet presAssocID="{0F57C40B-634A-4CA4-AEC0-E6E4522C7FFC}" presName="Image" presStyleLbl="alignNode1" presStyleIdx="4" presStyleCnt="6"/>
      <dgm:spPr>
        <a:blipFill>
          <a:blip xmlns:r="http://schemas.openxmlformats.org/officeDocument/2006/relationships"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C2918B1C-C0FF-4B87-88D6-E95338DD965E}" type="pres">
      <dgm:prSet presAssocID="{0F57C40B-634A-4CA4-AEC0-E6E4522C7FFC}" presName="Accent" presStyleLbl="parChTrans1D1" presStyleIdx="4" presStyleCnt="6"/>
      <dgm:spPr/>
    </dgm:pt>
    <dgm:pt modelId="{EEECC066-0193-4056-B0D1-766036C98951}" type="pres">
      <dgm:prSet presAssocID="{0F57C40B-634A-4CA4-AEC0-E6E4522C7FFC}" presName="Paren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C0FC3C49-B281-49B6-AF19-6AB4D3047E8B}" type="pres">
      <dgm:prSet presAssocID="{1D2B7571-6BA4-44AC-87C0-7CF78CF70272}" presName="sibTrans" presStyleCnt="0"/>
      <dgm:spPr/>
    </dgm:pt>
    <dgm:pt modelId="{6EA8B5B4-4CB8-431F-91A3-B7243CF55B70}" type="pres">
      <dgm:prSet presAssocID="{D88010FE-C0B1-4A25-93FD-1D0C9D0F6EB8}" presName="composite" presStyleCnt="0"/>
      <dgm:spPr/>
    </dgm:pt>
    <dgm:pt modelId="{0093EA1F-4194-4588-8B21-C52C5ACA680F}" type="pres">
      <dgm:prSet presAssocID="{D88010FE-C0B1-4A25-93FD-1D0C9D0F6EB8}" presName="Image" presStyleLbl="alignNode1" presStyleIdx="5" presStyleCnt="6"/>
      <dgm:spPr>
        <a:blipFill>
          <a:blip xmlns:r="http://schemas.openxmlformats.org/officeDocument/2006/relationships"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5F0ED5A-B1C2-4E12-8044-F853820C1137}" type="pres">
      <dgm:prSet presAssocID="{D88010FE-C0B1-4A25-93FD-1D0C9D0F6EB8}" presName="Accent" presStyleLbl="parChTrans1D1" presStyleIdx="5" presStyleCnt="6"/>
      <dgm:spPr/>
    </dgm:pt>
    <dgm:pt modelId="{EB40ED43-21BD-4858-AD38-412295E953FB}" type="pres">
      <dgm:prSet presAssocID="{D88010FE-C0B1-4A25-93FD-1D0C9D0F6EB8}" presName="Paren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5F67306-D0BF-48F2-819E-F153A811CE9A}" type="presOf" srcId="{88FA768E-C435-4286-A792-9C08FEC43C40}" destId="{846D992D-E12B-41C8-973F-522FDA0DF0FF}" srcOrd="0" destOrd="0" presId="urn:microsoft.com/office/officeart/2008/layout/PictureLineup"/>
    <dgm:cxn modelId="{A2C99817-458A-4CA7-848E-DE90706FF9D6}" type="presOf" srcId="{1C202C36-2EA2-4310-BB15-129C5DAB1C32}" destId="{D9BF22A7-6D28-4801-A433-F73ECB145B67}" srcOrd="0" destOrd="0" presId="urn:microsoft.com/office/officeart/2008/layout/PictureLineup"/>
    <dgm:cxn modelId="{FF17EA3E-2A5A-4334-B3DC-F84EBB5FAEE5}" srcId="{ABA4181E-8BEF-4467-B69D-24B2B675A397}" destId="{0F57C40B-634A-4CA4-AEC0-E6E4522C7FFC}" srcOrd="4" destOrd="0" parTransId="{B432390E-B36A-4AFB-A063-2CE34B2A216D}" sibTransId="{1D2B7571-6BA4-44AC-87C0-7CF78CF70272}"/>
    <dgm:cxn modelId="{DCCF2244-6571-4967-AD4C-38E55AC08DD5}" srcId="{ABA4181E-8BEF-4467-B69D-24B2B675A397}" destId="{1C202C36-2EA2-4310-BB15-129C5DAB1C32}" srcOrd="0" destOrd="0" parTransId="{11742243-1CED-428D-96F3-C9D32FDBDBF1}" sibTransId="{C26ADB4D-6C32-4906-8FA2-974E19C2A827}"/>
    <dgm:cxn modelId="{58B06E67-1485-4698-AB35-BC340E530E6E}" type="presOf" srcId="{0F2F6FF2-C198-4B9D-B0B0-DF956F6B5CAF}" destId="{E0D0629A-F67D-4FFF-92AD-60F9FC7F2BDF}" srcOrd="0" destOrd="0" presId="urn:microsoft.com/office/officeart/2008/layout/PictureLineup"/>
    <dgm:cxn modelId="{E7FB6D4A-2693-44E1-86EB-54A8EF6E85B3}" type="presOf" srcId="{0F57C40B-634A-4CA4-AEC0-E6E4522C7FFC}" destId="{EEECC066-0193-4056-B0D1-766036C98951}" srcOrd="0" destOrd="0" presId="urn:microsoft.com/office/officeart/2008/layout/PictureLineup"/>
    <dgm:cxn modelId="{648ADB90-89A5-461C-BC65-BE8A9F4B813C}" srcId="{ABA4181E-8BEF-4467-B69D-24B2B675A397}" destId="{88FA768E-C435-4286-A792-9C08FEC43C40}" srcOrd="3" destOrd="0" parTransId="{E22BD93D-70B0-41C3-A8BE-CCFD95D0F537}" sibTransId="{15946BD0-63A1-44DE-84BE-4518439B1BAD}"/>
    <dgm:cxn modelId="{16B4CFA2-1CAF-42AA-9535-2DE4198CC701}" type="presOf" srcId="{D88010FE-C0B1-4A25-93FD-1D0C9D0F6EB8}" destId="{EB40ED43-21BD-4858-AD38-412295E953FB}" srcOrd="0" destOrd="0" presId="urn:microsoft.com/office/officeart/2008/layout/PictureLineup"/>
    <dgm:cxn modelId="{C31C02AD-8561-4DD4-9B72-7AF7BDF8D10D}" type="presOf" srcId="{2F6C73C2-4214-4F9C-8210-30CF0D78A4FB}" destId="{31D5D8EF-35F6-4695-A84B-F77B0A1F3155}" srcOrd="0" destOrd="0" presId="urn:microsoft.com/office/officeart/2008/layout/PictureLineup"/>
    <dgm:cxn modelId="{CB7742C7-B929-440A-B63D-7D6A0A2354A5}" type="presOf" srcId="{ABA4181E-8BEF-4467-B69D-24B2B675A397}" destId="{7E7BD66E-80BD-40C2-9445-71A1C7E6401A}" srcOrd="0" destOrd="0" presId="urn:microsoft.com/office/officeart/2008/layout/PictureLineup"/>
    <dgm:cxn modelId="{AFB6B6C8-6832-4EA8-8C11-261A42C6CD41}" srcId="{ABA4181E-8BEF-4467-B69D-24B2B675A397}" destId="{0F2F6FF2-C198-4B9D-B0B0-DF956F6B5CAF}" srcOrd="1" destOrd="0" parTransId="{EA8FD10B-7A72-441D-97F8-C533901D468D}" sibTransId="{959A13B5-7C61-444D-8315-08E2A1E5ABC5}"/>
    <dgm:cxn modelId="{0E6D75CB-A47A-4F6A-8063-E1C393732C63}" srcId="{ABA4181E-8BEF-4467-B69D-24B2B675A397}" destId="{D88010FE-C0B1-4A25-93FD-1D0C9D0F6EB8}" srcOrd="5" destOrd="0" parTransId="{3E00D23C-720B-4631-A45E-2F816FB46E70}" sibTransId="{D427275F-46C6-471D-94BC-A1962AAF6429}"/>
    <dgm:cxn modelId="{89978FFA-8C36-4DBD-866B-7B2958311B3C}" srcId="{ABA4181E-8BEF-4467-B69D-24B2B675A397}" destId="{2F6C73C2-4214-4F9C-8210-30CF0D78A4FB}" srcOrd="2" destOrd="0" parTransId="{197B4380-E76C-47C3-B3F2-61CAB9621EAC}" sibTransId="{4862A16E-5549-4018-B59F-68DCD46BF028}"/>
    <dgm:cxn modelId="{52B413A1-DFEA-4742-A16D-3A8DDB6EF34B}" type="presParOf" srcId="{7E7BD66E-80BD-40C2-9445-71A1C7E6401A}" destId="{142704AE-C2BC-40DC-84D3-971C5998AE4D}" srcOrd="0" destOrd="0" presId="urn:microsoft.com/office/officeart/2008/layout/PictureLineup"/>
    <dgm:cxn modelId="{C385B063-CEC5-42CF-A605-89160020633F}" type="presParOf" srcId="{142704AE-C2BC-40DC-84D3-971C5998AE4D}" destId="{BFBA9DA3-7137-44BD-8C80-F6B56D739C7E}" srcOrd="0" destOrd="0" presId="urn:microsoft.com/office/officeart/2008/layout/PictureLineup"/>
    <dgm:cxn modelId="{90C9AB7A-AB87-445C-8D0C-0ED425122971}" type="presParOf" srcId="{142704AE-C2BC-40DC-84D3-971C5998AE4D}" destId="{9B6F6481-5E22-440D-A275-21AB2FA425A4}" srcOrd="1" destOrd="0" presId="urn:microsoft.com/office/officeart/2008/layout/PictureLineup"/>
    <dgm:cxn modelId="{B259613F-9F65-4D03-8445-161CF73278F5}" type="presParOf" srcId="{142704AE-C2BC-40DC-84D3-971C5998AE4D}" destId="{D9BF22A7-6D28-4801-A433-F73ECB145B67}" srcOrd="2" destOrd="0" presId="urn:microsoft.com/office/officeart/2008/layout/PictureLineup"/>
    <dgm:cxn modelId="{F4DD69F9-75DE-4112-BF41-EB30DF761753}" type="presParOf" srcId="{7E7BD66E-80BD-40C2-9445-71A1C7E6401A}" destId="{D9904513-4E37-4357-961A-4D8625E22559}" srcOrd="1" destOrd="0" presId="urn:microsoft.com/office/officeart/2008/layout/PictureLineup"/>
    <dgm:cxn modelId="{79AF2848-EDC0-4A74-A292-E9BDB40C3875}" type="presParOf" srcId="{7E7BD66E-80BD-40C2-9445-71A1C7E6401A}" destId="{B7536759-A4D5-4C8E-AC16-DCAEEC3524FC}" srcOrd="2" destOrd="0" presId="urn:microsoft.com/office/officeart/2008/layout/PictureLineup"/>
    <dgm:cxn modelId="{EF28243E-818E-4916-83B4-31CAA23B1B60}" type="presParOf" srcId="{B7536759-A4D5-4C8E-AC16-DCAEEC3524FC}" destId="{71AC6076-7B95-487A-8A6F-161E685EE65D}" srcOrd="0" destOrd="0" presId="urn:microsoft.com/office/officeart/2008/layout/PictureLineup"/>
    <dgm:cxn modelId="{25B80F14-FF63-4131-82B8-96D1A183F9E3}" type="presParOf" srcId="{B7536759-A4D5-4C8E-AC16-DCAEEC3524FC}" destId="{D25A9580-8476-4BDB-AD30-B807BEF6392E}" srcOrd="1" destOrd="0" presId="urn:microsoft.com/office/officeart/2008/layout/PictureLineup"/>
    <dgm:cxn modelId="{EC4AA2B9-DCCA-46B1-BD45-81ED9D00D1D2}" type="presParOf" srcId="{B7536759-A4D5-4C8E-AC16-DCAEEC3524FC}" destId="{E0D0629A-F67D-4FFF-92AD-60F9FC7F2BDF}" srcOrd="2" destOrd="0" presId="urn:microsoft.com/office/officeart/2008/layout/PictureLineup"/>
    <dgm:cxn modelId="{3F272F0B-F930-4957-8B38-18FB44DE9184}" type="presParOf" srcId="{7E7BD66E-80BD-40C2-9445-71A1C7E6401A}" destId="{64369D51-B3CB-4111-BB5A-1710E863E2BA}" srcOrd="3" destOrd="0" presId="urn:microsoft.com/office/officeart/2008/layout/PictureLineup"/>
    <dgm:cxn modelId="{83B37304-544E-4D79-99FA-B041494CAF51}" type="presParOf" srcId="{7E7BD66E-80BD-40C2-9445-71A1C7E6401A}" destId="{688EF32C-5C18-4B9E-BCA8-EDDEEAB5CD0B}" srcOrd="4" destOrd="0" presId="urn:microsoft.com/office/officeart/2008/layout/PictureLineup"/>
    <dgm:cxn modelId="{46FBF0FA-7845-4DDC-A87A-6DB2598FCA4F}" type="presParOf" srcId="{688EF32C-5C18-4B9E-BCA8-EDDEEAB5CD0B}" destId="{40F8FB67-ADA4-402F-91A6-85C7AD335C2E}" srcOrd="0" destOrd="0" presId="urn:microsoft.com/office/officeart/2008/layout/PictureLineup"/>
    <dgm:cxn modelId="{C3779ECA-0A9B-4B4E-A7AE-95C7FBDA9BA9}" type="presParOf" srcId="{688EF32C-5C18-4B9E-BCA8-EDDEEAB5CD0B}" destId="{AA47AEC4-C2B7-4ED8-A84D-516C1CFF6475}" srcOrd="1" destOrd="0" presId="urn:microsoft.com/office/officeart/2008/layout/PictureLineup"/>
    <dgm:cxn modelId="{D15A617B-3935-4CFA-8127-DCE9C0D960F4}" type="presParOf" srcId="{688EF32C-5C18-4B9E-BCA8-EDDEEAB5CD0B}" destId="{31D5D8EF-35F6-4695-A84B-F77B0A1F3155}" srcOrd="2" destOrd="0" presId="urn:microsoft.com/office/officeart/2008/layout/PictureLineup"/>
    <dgm:cxn modelId="{BFC5A481-9592-4D68-A756-DED6617B2176}" type="presParOf" srcId="{7E7BD66E-80BD-40C2-9445-71A1C7E6401A}" destId="{575CC3D4-3C36-4F5E-9B6B-C9E5B2EB567A}" srcOrd="5" destOrd="0" presId="urn:microsoft.com/office/officeart/2008/layout/PictureLineup"/>
    <dgm:cxn modelId="{D5AEFDDA-99A4-451A-A4D2-63830A3C57C2}" type="presParOf" srcId="{7E7BD66E-80BD-40C2-9445-71A1C7E6401A}" destId="{8E44D9B7-A3DF-486F-8969-6AF7383D6446}" srcOrd="6" destOrd="0" presId="urn:microsoft.com/office/officeart/2008/layout/PictureLineup"/>
    <dgm:cxn modelId="{F2E6C8C5-E386-41BD-92EC-2AA693E3DA42}" type="presParOf" srcId="{8E44D9B7-A3DF-486F-8969-6AF7383D6446}" destId="{06EBC1A9-A2E3-4956-9B65-F5627A0E0250}" srcOrd="0" destOrd="0" presId="urn:microsoft.com/office/officeart/2008/layout/PictureLineup"/>
    <dgm:cxn modelId="{E1BEF234-BE9A-4BF4-95B1-69EE0DA0BC38}" type="presParOf" srcId="{8E44D9B7-A3DF-486F-8969-6AF7383D6446}" destId="{94FF1CC6-F3DF-4E9A-9443-C7C08F5CAC51}" srcOrd="1" destOrd="0" presId="urn:microsoft.com/office/officeart/2008/layout/PictureLineup"/>
    <dgm:cxn modelId="{1145F786-3B60-4F59-8FEF-CAA51CB455B1}" type="presParOf" srcId="{8E44D9B7-A3DF-486F-8969-6AF7383D6446}" destId="{846D992D-E12B-41C8-973F-522FDA0DF0FF}" srcOrd="2" destOrd="0" presId="urn:microsoft.com/office/officeart/2008/layout/PictureLineup"/>
    <dgm:cxn modelId="{CF3A2284-7B3F-436B-B358-917DE172762A}" type="presParOf" srcId="{7E7BD66E-80BD-40C2-9445-71A1C7E6401A}" destId="{17A63368-83C0-4AAD-89B3-D9D01A346921}" srcOrd="7" destOrd="0" presId="urn:microsoft.com/office/officeart/2008/layout/PictureLineup"/>
    <dgm:cxn modelId="{7EF4CF40-0DC2-4695-A259-2E40B4E37556}" type="presParOf" srcId="{7E7BD66E-80BD-40C2-9445-71A1C7E6401A}" destId="{9F3B2387-39AB-43DA-9642-D4F75E1FBF9B}" srcOrd="8" destOrd="0" presId="urn:microsoft.com/office/officeart/2008/layout/PictureLineup"/>
    <dgm:cxn modelId="{6E995385-F441-40D4-BEFD-9B5F9F8F0CB3}" type="presParOf" srcId="{9F3B2387-39AB-43DA-9642-D4F75E1FBF9B}" destId="{7C99B31C-6B38-43BC-AC75-F2FD2D71AD3B}" srcOrd="0" destOrd="0" presId="urn:microsoft.com/office/officeart/2008/layout/PictureLineup"/>
    <dgm:cxn modelId="{53F7CB36-D42C-4914-BA0D-38088E99CEBC}" type="presParOf" srcId="{9F3B2387-39AB-43DA-9642-D4F75E1FBF9B}" destId="{C2918B1C-C0FF-4B87-88D6-E95338DD965E}" srcOrd="1" destOrd="0" presId="urn:microsoft.com/office/officeart/2008/layout/PictureLineup"/>
    <dgm:cxn modelId="{42A5EAA1-F27B-4D21-A619-8A8D3EEFB52B}" type="presParOf" srcId="{9F3B2387-39AB-43DA-9642-D4F75E1FBF9B}" destId="{EEECC066-0193-4056-B0D1-766036C98951}" srcOrd="2" destOrd="0" presId="urn:microsoft.com/office/officeart/2008/layout/PictureLineup"/>
    <dgm:cxn modelId="{B62EB5B6-3C63-4AB2-A2DA-3837E22A908F}" type="presParOf" srcId="{7E7BD66E-80BD-40C2-9445-71A1C7E6401A}" destId="{C0FC3C49-B281-49B6-AF19-6AB4D3047E8B}" srcOrd="9" destOrd="0" presId="urn:microsoft.com/office/officeart/2008/layout/PictureLineup"/>
    <dgm:cxn modelId="{2BCA8B59-797D-43C0-961C-6C4908E4FFBD}" type="presParOf" srcId="{7E7BD66E-80BD-40C2-9445-71A1C7E6401A}" destId="{6EA8B5B4-4CB8-431F-91A3-B7243CF55B70}" srcOrd="10" destOrd="0" presId="urn:microsoft.com/office/officeart/2008/layout/PictureLineup"/>
    <dgm:cxn modelId="{C8B3E083-6BC2-44F7-826F-0DE2ED0569FC}" type="presParOf" srcId="{6EA8B5B4-4CB8-431F-91A3-B7243CF55B70}" destId="{0093EA1F-4194-4588-8B21-C52C5ACA680F}" srcOrd="0" destOrd="0" presId="urn:microsoft.com/office/officeart/2008/layout/PictureLineup"/>
    <dgm:cxn modelId="{E7958A91-2450-466F-9737-E36D0E202515}" type="presParOf" srcId="{6EA8B5B4-4CB8-431F-91A3-B7243CF55B70}" destId="{85F0ED5A-B1C2-4E12-8044-F853820C1137}" srcOrd="1" destOrd="0" presId="urn:microsoft.com/office/officeart/2008/layout/PictureLineup"/>
    <dgm:cxn modelId="{5CD7E9A0-12DC-4CA8-BA6D-8A50A44FD28F}" type="presParOf" srcId="{6EA8B5B4-4CB8-431F-91A3-B7243CF55B70}" destId="{EB40ED43-21BD-4858-AD38-412295E953FB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D3C18D-6DDE-405C-A1A1-2BA143B11AF7}" type="doc">
      <dgm:prSet loTypeId="urn:microsoft.com/office/officeart/2008/layout/HexagonCluster" loCatId="relationship" qsTypeId="urn:microsoft.com/office/officeart/2005/8/quickstyle/3d9" qsCatId="3D" csTypeId="urn:microsoft.com/office/officeart/2005/8/colors/colorful1" csCatId="colorful" phldr="1"/>
      <dgm:spPr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en-US"/>
        </a:p>
      </dgm:t>
    </dgm:pt>
    <dgm:pt modelId="{1616380C-A63A-46A4-8687-F95988359F69}">
      <dgm:prSet/>
      <dgm:spPr/>
      <dgm:t>
        <a:bodyPr/>
        <a:lstStyle/>
        <a:p>
          <a:pPr rtl="0"/>
          <a:r>
            <a:rPr lang="en-US" b="0" i="0" dirty="0"/>
            <a:t>Fire Fighting Systems</a:t>
          </a:r>
          <a:endParaRPr lang="en-US" dirty="0"/>
        </a:p>
      </dgm:t>
    </dgm:pt>
    <dgm:pt modelId="{13B8F3FA-D948-49C0-A2B2-7DE3051FC305}" type="parTrans" cxnId="{BFDBD9AC-BA8C-4481-93FF-EE613209D78F}">
      <dgm:prSet/>
      <dgm:spPr/>
      <dgm:t>
        <a:bodyPr/>
        <a:lstStyle/>
        <a:p>
          <a:endParaRPr lang="en-US"/>
        </a:p>
      </dgm:t>
    </dgm:pt>
    <dgm:pt modelId="{6AFA7DC7-75B8-4A7D-8C5D-EED32AE51DEB}" type="sibTrans" cxnId="{BFDBD9AC-BA8C-4481-93FF-EE613209D78F}">
      <dgm:prSet/>
      <dgm:spPr>
        <a:blipFill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0536C7EA-E88D-4191-B027-A51179A2B0CE}">
      <dgm:prSet/>
      <dgm:spPr/>
      <dgm:t>
        <a:bodyPr/>
        <a:lstStyle/>
        <a:p>
          <a:pPr rtl="0"/>
          <a:r>
            <a:rPr lang="en-US" b="0" i="0" dirty="0"/>
            <a:t>Fire Fighting Networks</a:t>
          </a:r>
          <a:endParaRPr lang="en-US" dirty="0"/>
        </a:p>
      </dgm:t>
    </dgm:pt>
    <dgm:pt modelId="{9D4269E7-EC6E-4334-A925-11A4F4D4EDBF}" type="parTrans" cxnId="{D859D97F-03B1-41CB-AB5B-3F8001CC8CD1}">
      <dgm:prSet/>
      <dgm:spPr/>
      <dgm:t>
        <a:bodyPr/>
        <a:lstStyle/>
        <a:p>
          <a:endParaRPr lang="en-US"/>
        </a:p>
      </dgm:t>
    </dgm:pt>
    <dgm:pt modelId="{9873B211-7639-438D-B0F8-565817A9505E}" type="sibTrans" cxnId="{D859D97F-03B1-41CB-AB5B-3F8001CC8CD1}">
      <dgm:prSet/>
      <dgm:spPr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E56FD603-F886-4EE3-9967-B0F7F591BC1F}">
      <dgm:prSet/>
      <dgm:spPr/>
      <dgm:t>
        <a:bodyPr/>
        <a:lstStyle/>
        <a:p>
          <a:pPr rtl="0"/>
          <a:r>
            <a:rPr lang="en-US" b="0" i="0" dirty="0"/>
            <a:t>Water &amp; Foam Systems</a:t>
          </a:r>
          <a:endParaRPr lang="en-US" dirty="0"/>
        </a:p>
      </dgm:t>
    </dgm:pt>
    <dgm:pt modelId="{F2EF3016-2F01-446B-9151-1C390A30AFBE}" type="parTrans" cxnId="{2654F356-2687-46A8-AA2E-01EF5F16CD0A}">
      <dgm:prSet/>
      <dgm:spPr/>
      <dgm:t>
        <a:bodyPr/>
        <a:lstStyle/>
        <a:p>
          <a:endParaRPr lang="en-US"/>
        </a:p>
      </dgm:t>
    </dgm:pt>
    <dgm:pt modelId="{4042C47A-ADA0-4206-9D93-C48B2BEE8B48}" type="sibTrans" cxnId="{2654F356-2687-46A8-AA2E-01EF5F16CD0A}">
      <dgm:prSet/>
      <dgm:spPr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en-US"/>
        </a:p>
      </dgm:t>
    </dgm:pt>
    <dgm:pt modelId="{D8499F1E-5866-45FC-B349-D3CFA86900ED}">
      <dgm:prSet/>
      <dgm:spPr/>
      <dgm:t>
        <a:bodyPr/>
        <a:lstStyle/>
        <a:p>
          <a:pPr rtl="0"/>
          <a:r>
            <a:rPr lang="en-US" b="0" i="0" dirty="0"/>
            <a:t>Security sensors &amp; alarms</a:t>
          </a:r>
          <a:endParaRPr lang="en-US" dirty="0"/>
        </a:p>
      </dgm:t>
    </dgm:pt>
    <dgm:pt modelId="{D2C4266C-DCD3-49FD-901B-C2EA6DA245BE}" type="parTrans" cxnId="{E280F069-3FCA-4B6A-81CB-50420DBA8223}">
      <dgm:prSet/>
      <dgm:spPr/>
      <dgm:t>
        <a:bodyPr/>
        <a:lstStyle/>
        <a:p>
          <a:endParaRPr lang="en-US"/>
        </a:p>
      </dgm:t>
    </dgm:pt>
    <dgm:pt modelId="{CDB6F98C-16C8-4D60-B2C8-66C926BB9751}" type="sibTrans" cxnId="{E280F069-3FCA-4B6A-81CB-50420DBA8223}">
      <dgm:prSet/>
      <dgm:spPr>
        <a:blipFill>
          <a:blip xmlns:r="http://schemas.openxmlformats.org/officeDocument/2006/relationships"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1820D13A-A635-4469-A88A-65EB9C5B00B9}">
      <dgm:prSet/>
      <dgm:spPr/>
      <dgm:t>
        <a:bodyPr/>
        <a:lstStyle/>
        <a:p>
          <a:pPr rtl="0"/>
          <a:r>
            <a:rPr lang="en-US" b="0" i="0" dirty="0"/>
            <a:t>CCTV Systems</a:t>
          </a:r>
          <a:endParaRPr lang="en-US" dirty="0"/>
        </a:p>
      </dgm:t>
    </dgm:pt>
    <dgm:pt modelId="{5DC08914-2A94-45AA-BC30-7EFEEAA0B65C}" type="parTrans" cxnId="{51E321D0-67D5-4F27-B53B-F18C7160C9EB}">
      <dgm:prSet/>
      <dgm:spPr/>
      <dgm:t>
        <a:bodyPr/>
        <a:lstStyle/>
        <a:p>
          <a:endParaRPr lang="en-US"/>
        </a:p>
      </dgm:t>
    </dgm:pt>
    <dgm:pt modelId="{C9B91778-6E7B-47AF-ADBA-A779F528AA22}" type="sibTrans" cxnId="{51E321D0-67D5-4F27-B53B-F18C7160C9EB}">
      <dgm:prSet/>
      <dgm:spPr>
        <a:blipFill>
          <a:blip xmlns:r="http://schemas.openxmlformats.org/officeDocument/2006/relationships"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F84D0979-FB0F-461B-8918-7E3FFDC22226}" type="pres">
      <dgm:prSet presAssocID="{B3D3C18D-6DDE-405C-A1A1-2BA143B11AF7}" presName="Name0" presStyleCnt="0">
        <dgm:presLayoutVars>
          <dgm:chMax val="21"/>
          <dgm:chPref val="21"/>
        </dgm:presLayoutVars>
      </dgm:prSet>
      <dgm:spPr/>
    </dgm:pt>
    <dgm:pt modelId="{35643ACA-EAC7-4044-97B1-275FFEFC899F}" type="pres">
      <dgm:prSet presAssocID="{1616380C-A63A-46A4-8687-F95988359F69}" presName="text1" presStyleCnt="0"/>
      <dgm:spPr/>
    </dgm:pt>
    <dgm:pt modelId="{253326E2-5722-4286-AA77-2610CF9DD649}" type="pres">
      <dgm:prSet presAssocID="{1616380C-A63A-46A4-8687-F95988359F69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A3C8D729-ECAF-4318-B160-635DC9169F71}" type="pres">
      <dgm:prSet presAssocID="{1616380C-A63A-46A4-8687-F95988359F69}" presName="textaccent1" presStyleCnt="0"/>
      <dgm:spPr/>
    </dgm:pt>
    <dgm:pt modelId="{DF7F4EEB-E040-4B45-90DE-1C55A73811E6}" type="pres">
      <dgm:prSet presAssocID="{1616380C-A63A-46A4-8687-F95988359F69}" presName="accentRepeatNode" presStyleLbl="solidAlignAcc1" presStyleIdx="0" presStyleCnt="10"/>
      <dgm:spPr/>
    </dgm:pt>
    <dgm:pt modelId="{4604F2F9-3790-46E7-A7C9-41F053FCDFE8}" type="pres">
      <dgm:prSet presAssocID="{6AFA7DC7-75B8-4A7D-8C5D-EED32AE51DEB}" presName="image1" presStyleCnt="0"/>
      <dgm:spPr/>
    </dgm:pt>
    <dgm:pt modelId="{CF09BDF0-87B9-4AEB-9A4C-09C4FDB548A0}" type="pres">
      <dgm:prSet presAssocID="{6AFA7DC7-75B8-4A7D-8C5D-EED32AE51DEB}" presName="imageRepeatNode" presStyleLbl="alignAcc1" presStyleIdx="0" presStyleCnt="5"/>
      <dgm:spPr/>
    </dgm:pt>
    <dgm:pt modelId="{CC54EE7C-E915-4C30-BADB-0238FBC8C064}" type="pres">
      <dgm:prSet presAssocID="{6AFA7DC7-75B8-4A7D-8C5D-EED32AE51DEB}" presName="imageaccent1" presStyleCnt="0"/>
      <dgm:spPr/>
    </dgm:pt>
    <dgm:pt modelId="{07D7F63B-2520-4A6D-9332-58D274A122DB}" type="pres">
      <dgm:prSet presAssocID="{6AFA7DC7-75B8-4A7D-8C5D-EED32AE51DEB}" presName="accentRepeatNode" presStyleLbl="solidAlignAcc1" presStyleIdx="1" presStyleCnt="10"/>
      <dgm:spPr/>
    </dgm:pt>
    <dgm:pt modelId="{76274694-2C33-4FF2-824C-98C190FB325F}" type="pres">
      <dgm:prSet presAssocID="{0536C7EA-E88D-4191-B027-A51179A2B0CE}" presName="text2" presStyleCnt="0"/>
      <dgm:spPr/>
    </dgm:pt>
    <dgm:pt modelId="{AC8E6537-D50E-4805-977E-9E6C51338E76}" type="pres">
      <dgm:prSet presAssocID="{0536C7EA-E88D-4191-B027-A51179A2B0CE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BA5225B7-113E-4367-96BC-01849D87F013}" type="pres">
      <dgm:prSet presAssocID="{0536C7EA-E88D-4191-B027-A51179A2B0CE}" presName="textaccent2" presStyleCnt="0"/>
      <dgm:spPr/>
    </dgm:pt>
    <dgm:pt modelId="{DBDF917F-8AA8-4067-9AC4-1E11816E6A53}" type="pres">
      <dgm:prSet presAssocID="{0536C7EA-E88D-4191-B027-A51179A2B0CE}" presName="accentRepeatNode" presStyleLbl="solidAlignAcc1" presStyleIdx="2" presStyleCnt="10"/>
      <dgm:spPr/>
    </dgm:pt>
    <dgm:pt modelId="{D3247329-6D5B-4C6E-981B-4BD0359986B2}" type="pres">
      <dgm:prSet presAssocID="{9873B211-7639-438D-B0F8-565817A9505E}" presName="image2" presStyleCnt="0"/>
      <dgm:spPr/>
    </dgm:pt>
    <dgm:pt modelId="{A8777FCA-7523-417B-B6A6-B685127A365A}" type="pres">
      <dgm:prSet presAssocID="{9873B211-7639-438D-B0F8-565817A9505E}" presName="imageRepeatNode" presStyleLbl="alignAcc1" presStyleIdx="1" presStyleCnt="5"/>
      <dgm:spPr/>
    </dgm:pt>
    <dgm:pt modelId="{AAE4FCFB-43F4-4BA6-BB2D-D7D55AAF863B}" type="pres">
      <dgm:prSet presAssocID="{9873B211-7639-438D-B0F8-565817A9505E}" presName="imageaccent2" presStyleCnt="0"/>
      <dgm:spPr/>
    </dgm:pt>
    <dgm:pt modelId="{9979A3A6-27DB-4812-9C91-5AEDD2E08D0B}" type="pres">
      <dgm:prSet presAssocID="{9873B211-7639-438D-B0F8-565817A9505E}" presName="accentRepeatNode" presStyleLbl="solidAlignAcc1" presStyleIdx="3" presStyleCnt="10"/>
      <dgm:spPr/>
    </dgm:pt>
    <dgm:pt modelId="{3FE8E546-AEDA-49F2-BC0B-7A711634A382}" type="pres">
      <dgm:prSet presAssocID="{E56FD603-F886-4EE3-9967-B0F7F591BC1F}" presName="text3" presStyleCnt="0"/>
      <dgm:spPr/>
    </dgm:pt>
    <dgm:pt modelId="{C04FFD0F-C72E-4A4C-A889-38EAFDD7C942}" type="pres">
      <dgm:prSet presAssocID="{E56FD603-F886-4EE3-9967-B0F7F591BC1F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45D4721-501D-4EE9-BB99-A562E8B89095}" type="pres">
      <dgm:prSet presAssocID="{E56FD603-F886-4EE3-9967-B0F7F591BC1F}" presName="textaccent3" presStyleCnt="0"/>
      <dgm:spPr/>
    </dgm:pt>
    <dgm:pt modelId="{F0170C4D-3E5A-4EDB-A7AF-9CF3CB1F0359}" type="pres">
      <dgm:prSet presAssocID="{E56FD603-F886-4EE3-9967-B0F7F591BC1F}" presName="accentRepeatNode" presStyleLbl="solidAlignAcc1" presStyleIdx="4" presStyleCnt="10"/>
      <dgm:spPr/>
    </dgm:pt>
    <dgm:pt modelId="{840A5D65-48ED-4BE6-A946-3D85B141372E}" type="pres">
      <dgm:prSet presAssocID="{4042C47A-ADA0-4206-9D93-C48B2BEE8B48}" presName="image3" presStyleCnt="0"/>
      <dgm:spPr/>
    </dgm:pt>
    <dgm:pt modelId="{94CBC95D-B1AA-41B2-9241-25C703F16DA2}" type="pres">
      <dgm:prSet presAssocID="{4042C47A-ADA0-4206-9D93-C48B2BEE8B48}" presName="imageRepeatNode" presStyleLbl="alignAcc1" presStyleIdx="2" presStyleCnt="5"/>
      <dgm:spPr/>
    </dgm:pt>
    <dgm:pt modelId="{1C25D515-2327-4EE8-8E83-E53337EACB7A}" type="pres">
      <dgm:prSet presAssocID="{4042C47A-ADA0-4206-9D93-C48B2BEE8B48}" presName="imageaccent3" presStyleCnt="0"/>
      <dgm:spPr/>
    </dgm:pt>
    <dgm:pt modelId="{6F7EB0B7-51EC-4D01-BF14-A09204F5D15C}" type="pres">
      <dgm:prSet presAssocID="{4042C47A-ADA0-4206-9D93-C48B2BEE8B48}" presName="accentRepeatNode" presStyleLbl="solidAlignAcc1" presStyleIdx="5" presStyleCnt="10"/>
      <dgm:spPr/>
    </dgm:pt>
    <dgm:pt modelId="{49421D9C-6674-4B7D-8888-EFDEF0E4A68C}" type="pres">
      <dgm:prSet presAssocID="{D8499F1E-5866-45FC-B349-D3CFA86900ED}" presName="text4" presStyleCnt="0"/>
      <dgm:spPr/>
    </dgm:pt>
    <dgm:pt modelId="{9A7D4B62-1848-40DC-B434-B475473ED9B5}" type="pres">
      <dgm:prSet presAssocID="{D8499F1E-5866-45FC-B349-D3CFA86900ED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FD33C112-01C3-4AD5-A210-37B2C82B11E1}" type="pres">
      <dgm:prSet presAssocID="{D8499F1E-5866-45FC-B349-D3CFA86900ED}" presName="textaccent4" presStyleCnt="0"/>
      <dgm:spPr/>
    </dgm:pt>
    <dgm:pt modelId="{35C66C0B-237C-441C-BF33-5DA9F879A46B}" type="pres">
      <dgm:prSet presAssocID="{D8499F1E-5866-45FC-B349-D3CFA86900ED}" presName="accentRepeatNode" presStyleLbl="solidAlignAcc1" presStyleIdx="6" presStyleCnt="10"/>
      <dgm:spPr/>
    </dgm:pt>
    <dgm:pt modelId="{8B88A59B-D3E7-40E9-994A-2BD85919907A}" type="pres">
      <dgm:prSet presAssocID="{CDB6F98C-16C8-4D60-B2C8-66C926BB9751}" presName="image4" presStyleCnt="0"/>
      <dgm:spPr/>
    </dgm:pt>
    <dgm:pt modelId="{21383EC3-56BC-4E91-82E4-66083D0F4A39}" type="pres">
      <dgm:prSet presAssocID="{CDB6F98C-16C8-4D60-B2C8-66C926BB9751}" presName="imageRepeatNode" presStyleLbl="alignAcc1" presStyleIdx="3" presStyleCnt="5"/>
      <dgm:spPr/>
    </dgm:pt>
    <dgm:pt modelId="{DC87B425-3456-4639-9D0B-A32FB3675333}" type="pres">
      <dgm:prSet presAssocID="{CDB6F98C-16C8-4D60-B2C8-66C926BB9751}" presName="imageaccent4" presStyleCnt="0"/>
      <dgm:spPr/>
    </dgm:pt>
    <dgm:pt modelId="{467C9548-47A8-4C78-84CA-039E1AD25F55}" type="pres">
      <dgm:prSet presAssocID="{CDB6F98C-16C8-4D60-B2C8-66C926BB9751}" presName="accentRepeatNode" presStyleLbl="solidAlignAcc1" presStyleIdx="7" presStyleCnt="10"/>
      <dgm:spPr/>
    </dgm:pt>
    <dgm:pt modelId="{0A2DE292-858C-49EB-BAF2-3341E2294CA8}" type="pres">
      <dgm:prSet presAssocID="{1820D13A-A635-4469-A88A-65EB9C5B00B9}" presName="text5" presStyleCnt="0"/>
      <dgm:spPr/>
    </dgm:pt>
    <dgm:pt modelId="{426AF62F-FFB0-46C6-845B-2DC5906D68E3}" type="pres">
      <dgm:prSet presAssocID="{1820D13A-A635-4469-A88A-65EB9C5B00B9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2698C059-7AA2-4F9C-802E-A14D2013392F}" type="pres">
      <dgm:prSet presAssocID="{1820D13A-A635-4469-A88A-65EB9C5B00B9}" presName="textaccent5" presStyleCnt="0"/>
      <dgm:spPr/>
    </dgm:pt>
    <dgm:pt modelId="{C2D4B34E-8DE1-4FC5-9664-7FD3DAFD8D95}" type="pres">
      <dgm:prSet presAssocID="{1820D13A-A635-4469-A88A-65EB9C5B00B9}" presName="accentRepeatNode" presStyleLbl="solidAlignAcc1" presStyleIdx="8" presStyleCnt="10"/>
      <dgm:spPr/>
    </dgm:pt>
    <dgm:pt modelId="{81F4FFEA-B767-44BF-BA18-D82C82F195D3}" type="pres">
      <dgm:prSet presAssocID="{C9B91778-6E7B-47AF-ADBA-A779F528AA22}" presName="image5" presStyleCnt="0"/>
      <dgm:spPr/>
    </dgm:pt>
    <dgm:pt modelId="{8C905517-FB6A-4DD6-BF7D-C26EDE1D6C16}" type="pres">
      <dgm:prSet presAssocID="{C9B91778-6E7B-47AF-ADBA-A779F528AA22}" presName="imageRepeatNode" presStyleLbl="alignAcc1" presStyleIdx="4" presStyleCnt="5"/>
      <dgm:spPr/>
    </dgm:pt>
    <dgm:pt modelId="{3C5BDAFC-764C-4C51-8B89-1A3A7D09AE2F}" type="pres">
      <dgm:prSet presAssocID="{C9B91778-6E7B-47AF-ADBA-A779F528AA22}" presName="imageaccent5" presStyleCnt="0"/>
      <dgm:spPr/>
    </dgm:pt>
    <dgm:pt modelId="{AA4DC01B-CD4F-4012-9A86-F0E238A286F4}" type="pres">
      <dgm:prSet presAssocID="{C9B91778-6E7B-47AF-ADBA-A779F528AA22}" presName="accentRepeatNode" presStyleLbl="solidAlignAcc1" presStyleIdx="9" presStyleCnt="10"/>
      <dgm:spPr/>
    </dgm:pt>
  </dgm:ptLst>
  <dgm:cxnLst>
    <dgm:cxn modelId="{E280F069-3FCA-4B6A-81CB-50420DBA8223}" srcId="{B3D3C18D-6DDE-405C-A1A1-2BA143B11AF7}" destId="{D8499F1E-5866-45FC-B349-D3CFA86900ED}" srcOrd="3" destOrd="0" parTransId="{D2C4266C-DCD3-49FD-901B-C2EA6DA245BE}" sibTransId="{CDB6F98C-16C8-4D60-B2C8-66C926BB9751}"/>
    <dgm:cxn modelId="{2654F356-2687-46A8-AA2E-01EF5F16CD0A}" srcId="{B3D3C18D-6DDE-405C-A1A1-2BA143B11AF7}" destId="{E56FD603-F886-4EE3-9967-B0F7F591BC1F}" srcOrd="2" destOrd="0" parTransId="{F2EF3016-2F01-446B-9151-1C390A30AFBE}" sibTransId="{4042C47A-ADA0-4206-9D93-C48B2BEE8B48}"/>
    <dgm:cxn modelId="{20C95979-4144-4C86-BA26-139413A38D66}" type="presOf" srcId="{1616380C-A63A-46A4-8687-F95988359F69}" destId="{253326E2-5722-4286-AA77-2610CF9DD649}" srcOrd="0" destOrd="0" presId="urn:microsoft.com/office/officeart/2008/layout/HexagonCluster"/>
    <dgm:cxn modelId="{D859D97F-03B1-41CB-AB5B-3F8001CC8CD1}" srcId="{B3D3C18D-6DDE-405C-A1A1-2BA143B11AF7}" destId="{0536C7EA-E88D-4191-B027-A51179A2B0CE}" srcOrd="1" destOrd="0" parTransId="{9D4269E7-EC6E-4334-A925-11A4F4D4EDBF}" sibTransId="{9873B211-7639-438D-B0F8-565817A9505E}"/>
    <dgm:cxn modelId="{1A865982-F411-413E-A55A-570CA614829E}" type="presOf" srcId="{C9B91778-6E7B-47AF-ADBA-A779F528AA22}" destId="{8C905517-FB6A-4DD6-BF7D-C26EDE1D6C16}" srcOrd="0" destOrd="0" presId="urn:microsoft.com/office/officeart/2008/layout/HexagonCluster"/>
    <dgm:cxn modelId="{6942759C-ACBC-4BE5-A282-E172F26F02CD}" type="presOf" srcId="{4042C47A-ADA0-4206-9D93-C48B2BEE8B48}" destId="{94CBC95D-B1AA-41B2-9241-25C703F16DA2}" srcOrd="0" destOrd="0" presId="urn:microsoft.com/office/officeart/2008/layout/HexagonCluster"/>
    <dgm:cxn modelId="{9993D99E-40D1-44BF-A159-05643EFD18A8}" type="presOf" srcId="{D8499F1E-5866-45FC-B349-D3CFA86900ED}" destId="{9A7D4B62-1848-40DC-B434-B475473ED9B5}" srcOrd="0" destOrd="0" presId="urn:microsoft.com/office/officeart/2008/layout/HexagonCluster"/>
    <dgm:cxn modelId="{BFDBD9AC-BA8C-4481-93FF-EE613209D78F}" srcId="{B3D3C18D-6DDE-405C-A1A1-2BA143B11AF7}" destId="{1616380C-A63A-46A4-8687-F95988359F69}" srcOrd="0" destOrd="0" parTransId="{13B8F3FA-D948-49C0-A2B2-7DE3051FC305}" sibTransId="{6AFA7DC7-75B8-4A7D-8C5D-EED32AE51DEB}"/>
    <dgm:cxn modelId="{0F8F40BB-554E-4B90-A05F-DDDBA4A7F897}" type="presOf" srcId="{B3D3C18D-6DDE-405C-A1A1-2BA143B11AF7}" destId="{F84D0979-FB0F-461B-8918-7E3FFDC22226}" srcOrd="0" destOrd="0" presId="urn:microsoft.com/office/officeart/2008/layout/HexagonCluster"/>
    <dgm:cxn modelId="{3B7A6BC1-9912-4471-B2D0-0867D22F45CF}" type="presOf" srcId="{6AFA7DC7-75B8-4A7D-8C5D-EED32AE51DEB}" destId="{CF09BDF0-87B9-4AEB-9A4C-09C4FDB548A0}" srcOrd="0" destOrd="0" presId="urn:microsoft.com/office/officeart/2008/layout/HexagonCluster"/>
    <dgm:cxn modelId="{5B2F54C5-7536-4868-927B-DBEA3476A7E9}" type="presOf" srcId="{CDB6F98C-16C8-4D60-B2C8-66C926BB9751}" destId="{21383EC3-56BC-4E91-82E4-66083D0F4A39}" srcOrd="0" destOrd="0" presId="urn:microsoft.com/office/officeart/2008/layout/HexagonCluster"/>
    <dgm:cxn modelId="{51E321D0-67D5-4F27-B53B-F18C7160C9EB}" srcId="{B3D3C18D-6DDE-405C-A1A1-2BA143B11AF7}" destId="{1820D13A-A635-4469-A88A-65EB9C5B00B9}" srcOrd="4" destOrd="0" parTransId="{5DC08914-2A94-45AA-BC30-7EFEEAA0B65C}" sibTransId="{C9B91778-6E7B-47AF-ADBA-A779F528AA22}"/>
    <dgm:cxn modelId="{E85C16E2-2247-4738-8E84-833E136BB0F1}" type="presOf" srcId="{9873B211-7639-438D-B0F8-565817A9505E}" destId="{A8777FCA-7523-417B-B6A6-B685127A365A}" srcOrd="0" destOrd="0" presId="urn:microsoft.com/office/officeart/2008/layout/HexagonCluster"/>
    <dgm:cxn modelId="{1CD3F4EF-295C-4AFC-B164-1F118013ED52}" type="presOf" srcId="{E56FD603-F886-4EE3-9967-B0F7F591BC1F}" destId="{C04FFD0F-C72E-4A4C-A889-38EAFDD7C942}" srcOrd="0" destOrd="0" presId="urn:microsoft.com/office/officeart/2008/layout/HexagonCluster"/>
    <dgm:cxn modelId="{8304CFF0-6C04-40F2-ACCB-9EF6CDCEF2F7}" type="presOf" srcId="{1820D13A-A635-4469-A88A-65EB9C5B00B9}" destId="{426AF62F-FFB0-46C6-845B-2DC5906D68E3}" srcOrd="0" destOrd="0" presId="urn:microsoft.com/office/officeart/2008/layout/HexagonCluster"/>
    <dgm:cxn modelId="{913868FA-6399-4239-B63C-D6C37D2DD76C}" type="presOf" srcId="{0536C7EA-E88D-4191-B027-A51179A2B0CE}" destId="{AC8E6537-D50E-4805-977E-9E6C51338E76}" srcOrd="0" destOrd="0" presId="urn:microsoft.com/office/officeart/2008/layout/HexagonCluster"/>
    <dgm:cxn modelId="{931B0D5D-E647-4E9E-8C52-6E005F59BCD3}" type="presParOf" srcId="{F84D0979-FB0F-461B-8918-7E3FFDC22226}" destId="{35643ACA-EAC7-4044-97B1-275FFEFC899F}" srcOrd="0" destOrd="0" presId="urn:microsoft.com/office/officeart/2008/layout/HexagonCluster"/>
    <dgm:cxn modelId="{B464FACB-003B-42F9-97A0-49871525FD90}" type="presParOf" srcId="{35643ACA-EAC7-4044-97B1-275FFEFC899F}" destId="{253326E2-5722-4286-AA77-2610CF9DD649}" srcOrd="0" destOrd="0" presId="urn:microsoft.com/office/officeart/2008/layout/HexagonCluster"/>
    <dgm:cxn modelId="{700FF884-7CBE-42DD-B385-8EFC136ADF6A}" type="presParOf" srcId="{F84D0979-FB0F-461B-8918-7E3FFDC22226}" destId="{A3C8D729-ECAF-4318-B160-635DC9169F71}" srcOrd="1" destOrd="0" presId="urn:microsoft.com/office/officeart/2008/layout/HexagonCluster"/>
    <dgm:cxn modelId="{60C52F33-578A-433B-975C-6C4EAE18521F}" type="presParOf" srcId="{A3C8D729-ECAF-4318-B160-635DC9169F71}" destId="{DF7F4EEB-E040-4B45-90DE-1C55A73811E6}" srcOrd="0" destOrd="0" presId="urn:microsoft.com/office/officeart/2008/layout/HexagonCluster"/>
    <dgm:cxn modelId="{9C103962-5986-4E75-ACBA-0D7EEFFD0563}" type="presParOf" srcId="{F84D0979-FB0F-461B-8918-7E3FFDC22226}" destId="{4604F2F9-3790-46E7-A7C9-41F053FCDFE8}" srcOrd="2" destOrd="0" presId="urn:microsoft.com/office/officeart/2008/layout/HexagonCluster"/>
    <dgm:cxn modelId="{3272F117-DA66-4937-96D4-ABF640DC3BE6}" type="presParOf" srcId="{4604F2F9-3790-46E7-A7C9-41F053FCDFE8}" destId="{CF09BDF0-87B9-4AEB-9A4C-09C4FDB548A0}" srcOrd="0" destOrd="0" presId="urn:microsoft.com/office/officeart/2008/layout/HexagonCluster"/>
    <dgm:cxn modelId="{31985B41-2D42-466C-BC56-09BFBD2180C6}" type="presParOf" srcId="{F84D0979-FB0F-461B-8918-7E3FFDC22226}" destId="{CC54EE7C-E915-4C30-BADB-0238FBC8C064}" srcOrd="3" destOrd="0" presId="urn:microsoft.com/office/officeart/2008/layout/HexagonCluster"/>
    <dgm:cxn modelId="{2D498D2A-48C6-4F3F-A29A-0916C2EF5C8E}" type="presParOf" srcId="{CC54EE7C-E915-4C30-BADB-0238FBC8C064}" destId="{07D7F63B-2520-4A6D-9332-58D274A122DB}" srcOrd="0" destOrd="0" presId="urn:microsoft.com/office/officeart/2008/layout/HexagonCluster"/>
    <dgm:cxn modelId="{737CAEF9-2838-4C16-8F87-434B976698F4}" type="presParOf" srcId="{F84D0979-FB0F-461B-8918-7E3FFDC22226}" destId="{76274694-2C33-4FF2-824C-98C190FB325F}" srcOrd="4" destOrd="0" presId="urn:microsoft.com/office/officeart/2008/layout/HexagonCluster"/>
    <dgm:cxn modelId="{E0C407AD-3A28-41AA-924A-282EDB283C88}" type="presParOf" srcId="{76274694-2C33-4FF2-824C-98C190FB325F}" destId="{AC8E6537-D50E-4805-977E-9E6C51338E76}" srcOrd="0" destOrd="0" presId="urn:microsoft.com/office/officeart/2008/layout/HexagonCluster"/>
    <dgm:cxn modelId="{450198E2-51D7-4D6C-A339-F8A21A4C91F6}" type="presParOf" srcId="{F84D0979-FB0F-461B-8918-7E3FFDC22226}" destId="{BA5225B7-113E-4367-96BC-01849D87F013}" srcOrd="5" destOrd="0" presId="urn:microsoft.com/office/officeart/2008/layout/HexagonCluster"/>
    <dgm:cxn modelId="{ADEC49C2-D8F9-4AFA-9BD7-FC7FE0F5A632}" type="presParOf" srcId="{BA5225B7-113E-4367-96BC-01849D87F013}" destId="{DBDF917F-8AA8-4067-9AC4-1E11816E6A53}" srcOrd="0" destOrd="0" presId="urn:microsoft.com/office/officeart/2008/layout/HexagonCluster"/>
    <dgm:cxn modelId="{21D2D0F9-B29C-427B-86B8-2669B01EA938}" type="presParOf" srcId="{F84D0979-FB0F-461B-8918-7E3FFDC22226}" destId="{D3247329-6D5B-4C6E-981B-4BD0359986B2}" srcOrd="6" destOrd="0" presId="urn:microsoft.com/office/officeart/2008/layout/HexagonCluster"/>
    <dgm:cxn modelId="{E67B704D-E38B-4811-9B03-D25C02E656F0}" type="presParOf" srcId="{D3247329-6D5B-4C6E-981B-4BD0359986B2}" destId="{A8777FCA-7523-417B-B6A6-B685127A365A}" srcOrd="0" destOrd="0" presId="urn:microsoft.com/office/officeart/2008/layout/HexagonCluster"/>
    <dgm:cxn modelId="{8CAA0A03-05B6-40B4-8D32-49C5A1C1B9CE}" type="presParOf" srcId="{F84D0979-FB0F-461B-8918-7E3FFDC22226}" destId="{AAE4FCFB-43F4-4BA6-BB2D-D7D55AAF863B}" srcOrd="7" destOrd="0" presId="urn:microsoft.com/office/officeart/2008/layout/HexagonCluster"/>
    <dgm:cxn modelId="{74900D0D-A7BB-4B3E-A7D1-496595E58446}" type="presParOf" srcId="{AAE4FCFB-43F4-4BA6-BB2D-D7D55AAF863B}" destId="{9979A3A6-27DB-4812-9C91-5AEDD2E08D0B}" srcOrd="0" destOrd="0" presId="urn:microsoft.com/office/officeart/2008/layout/HexagonCluster"/>
    <dgm:cxn modelId="{230004AF-264A-4897-8626-13FC6F08F52E}" type="presParOf" srcId="{F84D0979-FB0F-461B-8918-7E3FFDC22226}" destId="{3FE8E546-AEDA-49F2-BC0B-7A711634A382}" srcOrd="8" destOrd="0" presId="urn:microsoft.com/office/officeart/2008/layout/HexagonCluster"/>
    <dgm:cxn modelId="{F5753A2F-2CF0-4738-ABE6-E57BC22D5078}" type="presParOf" srcId="{3FE8E546-AEDA-49F2-BC0B-7A711634A382}" destId="{C04FFD0F-C72E-4A4C-A889-38EAFDD7C942}" srcOrd="0" destOrd="0" presId="urn:microsoft.com/office/officeart/2008/layout/HexagonCluster"/>
    <dgm:cxn modelId="{8DB21C07-F9E4-413A-8A4D-18122E15D460}" type="presParOf" srcId="{F84D0979-FB0F-461B-8918-7E3FFDC22226}" destId="{745D4721-501D-4EE9-BB99-A562E8B89095}" srcOrd="9" destOrd="0" presId="urn:microsoft.com/office/officeart/2008/layout/HexagonCluster"/>
    <dgm:cxn modelId="{00F77D57-7E11-477D-9D13-4DDE29C7F2C8}" type="presParOf" srcId="{745D4721-501D-4EE9-BB99-A562E8B89095}" destId="{F0170C4D-3E5A-4EDB-A7AF-9CF3CB1F0359}" srcOrd="0" destOrd="0" presId="urn:microsoft.com/office/officeart/2008/layout/HexagonCluster"/>
    <dgm:cxn modelId="{838FF20F-3C75-462F-9399-E8EB22DB686E}" type="presParOf" srcId="{F84D0979-FB0F-461B-8918-7E3FFDC22226}" destId="{840A5D65-48ED-4BE6-A946-3D85B141372E}" srcOrd="10" destOrd="0" presId="urn:microsoft.com/office/officeart/2008/layout/HexagonCluster"/>
    <dgm:cxn modelId="{1D3608C2-3148-4D6C-9C60-BF9AF433FB33}" type="presParOf" srcId="{840A5D65-48ED-4BE6-A946-3D85B141372E}" destId="{94CBC95D-B1AA-41B2-9241-25C703F16DA2}" srcOrd="0" destOrd="0" presId="urn:microsoft.com/office/officeart/2008/layout/HexagonCluster"/>
    <dgm:cxn modelId="{96C132FA-F8F6-4185-84E8-E42BBB3F7C25}" type="presParOf" srcId="{F84D0979-FB0F-461B-8918-7E3FFDC22226}" destId="{1C25D515-2327-4EE8-8E83-E53337EACB7A}" srcOrd="11" destOrd="0" presId="urn:microsoft.com/office/officeart/2008/layout/HexagonCluster"/>
    <dgm:cxn modelId="{97B4F4C1-21C9-4A1C-9764-8EBF2358A062}" type="presParOf" srcId="{1C25D515-2327-4EE8-8E83-E53337EACB7A}" destId="{6F7EB0B7-51EC-4D01-BF14-A09204F5D15C}" srcOrd="0" destOrd="0" presId="urn:microsoft.com/office/officeart/2008/layout/HexagonCluster"/>
    <dgm:cxn modelId="{E93F7F0C-463B-44FD-A430-8B3CA22F43CC}" type="presParOf" srcId="{F84D0979-FB0F-461B-8918-7E3FFDC22226}" destId="{49421D9C-6674-4B7D-8888-EFDEF0E4A68C}" srcOrd="12" destOrd="0" presId="urn:microsoft.com/office/officeart/2008/layout/HexagonCluster"/>
    <dgm:cxn modelId="{7989DF0A-D8C5-492F-A209-F17F4C9C3605}" type="presParOf" srcId="{49421D9C-6674-4B7D-8888-EFDEF0E4A68C}" destId="{9A7D4B62-1848-40DC-B434-B475473ED9B5}" srcOrd="0" destOrd="0" presId="urn:microsoft.com/office/officeart/2008/layout/HexagonCluster"/>
    <dgm:cxn modelId="{407BC835-911A-4377-B166-8369EDDE04A7}" type="presParOf" srcId="{F84D0979-FB0F-461B-8918-7E3FFDC22226}" destId="{FD33C112-01C3-4AD5-A210-37B2C82B11E1}" srcOrd="13" destOrd="0" presId="urn:microsoft.com/office/officeart/2008/layout/HexagonCluster"/>
    <dgm:cxn modelId="{04D8AF00-B6D6-4962-8100-458B6A2B8970}" type="presParOf" srcId="{FD33C112-01C3-4AD5-A210-37B2C82B11E1}" destId="{35C66C0B-237C-441C-BF33-5DA9F879A46B}" srcOrd="0" destOrd="0" presId="urn:microsoft.com/office/officeart/2008/layout/HexagonCluster"/>
    <dgm:cxn modelId="{A29FBBAF-1678-40B9-A9BF-5F93C9460EE0}" type="presParOf" srcId="{F84D0979-FB0F-461B-8918-7E3FFDC22226}" destId="{8B88A59B-D3E7-40E9-994A-2BD85919907A}" srcOrd="14" destOrd="0" presId="urn:microsoft.com/office/officeart/2008/layout/HexagonCluster"/>
    <dgm:cxn modelId="{06A84F3F-CE62-4CE4-845B-A192179E6249}" type="presParOf" srcId="{8B88A59B-D3E7-40E9-994A-2BD85919907A}" destId="{21383EC3-56BC-4E91-82E4-66083D0F4A39}" srcOrd="0" destOrd="0" presId="urn:microsoft.com/office/officeart/2008/layout/HexagonCluster"/>
    <dgm:cxn modelId="{F31AAA95-9C87-48DB-8A0E-ED9A25A850B5}" type="presParOf" srcId="{F84D0979-FB0F-461B-8918-7E3FFDC22226}" destId="{DC87B425-3456-4639-9D0B-A32FB3675333}" srcOrd="15" destOrd="0" presId="urn:microsoft.com/office/officeart/2008/layout/HexagonCluster"/>
    <dgm:cxn modelId="{DBE42AC6-91C4-4180-85F1-637C5371AA6F}" type="presParOf" srcId="{DC87B425-3456-4639-9D0B-A32FB3675333}" destId="{467C9548-47A8-4C78-84CA-039E1AD25F55}" srcOrd="0" destOrd="0" presId="urn:microsoft.com/office/officeart/2008/layout/HexagonCluster"/>
    <dgm:cxn modelId="{0EF1CF21-844F-436F-B68A-774BFB3C7029}" type="presParOf" srcId="{F84D0979-FB0F-461B-8918-7E3FFDC22226}" destId="{0A2DE292-858C-49EB-BAF2-3341E2294CA8}" srcOrd="16" destOrd="0" presId="urn:microsoft.com/office/officeart/2008/layout/HexagonCluster"/>
    <dgm:cxn modelId="{E3054106-598A-4F3E-B4CC-62B84647C90B}" type="presParOf" srcId="{0A2DE292-858C-49EB-BAF2-3341E2294CA8}" destId="{426AF62F-FFB0-46C6-845B-2DC5906D68E3}" srcOrd="0" destOrd="0" presId="urn:microsoft.com/office/officeart/2008/layout/HexagonCluster"/>
    <dgm:cxn modelId="{48755D3A-0E9F-4BD4-B894-B1165FFCBDF1}" type="presParOf" srcId="{F84D0979-FB0F-461B-8918-7E3FFDC22226}" destId="{2698C059-7AA2-4F9C-802E-A14D2013392F}" srcOrd="17" destOrd="0" presId="urn:microsoft.com/office/officeart/2008/layout/HexagonCluster"/>
    <dgm:cxn modelId="{98257F3E-4479-4F10-8D78-D183269D8242}" type="presParOf" srcId="{2698C059-7AA2-4F9C-802E-A14D2013392F}" destId="{C2D4B34E-8DE1-4FC5-9664-7FD3DAFD8D95}" srcOrd="0" destOrd="0" presId="urn:microsoft.com/office/officeart/2008/layout/HexagonCluster"/>
    <dgm:cxn modelId="{0BB00E9A-7405-4903-BE1C-B064838B75AB}" type="presParOf" srcId="{F84D0979-FB0F-461B-8918-7E3FFDC22226}" destId="{81F4FFEA-B767-44BF-BA18-D82C82F195D3}" srcOrd="18" destOrd="0" presId="urn:microsoft.com/office/officeart/2008/layout/HexagonCluster"/>
    <dgm:cxn modelId="{20D006B5-097D-4F68-8085-36D2E0390682}" type="presParOf" srcId="{81F4FFEA-B767-44BF-BA18-D82C82F195D3}" destId="{8C905517-FB6A-4DD6-BF7D-C26EDE1D6C16}" srcOrd="0" destOrd="0" presId="urn:microsoft.com/office/officeart/2008/layout/HexagonCluster"/>
    <dgm:cxn modelId="{DB4081D5-226A-40F1-9F11-A90BE926B6C8}" type="presParOf" srcId="{F84D0979-FB0F-461B-8918-7E3FFDC22226}" destId="{3C5BDAFC-764C-4C51-8B89-1A3A7D09AE2F}" srcOrd="19" destOrd="0" presId="urn:microsoft.com/office/officeart/2008/layout/HexagonCluster"/>
    <dgm:cxn modelId="{5E6DE85E-7B48-49D5-82A7-52C483F93856}" type="presParOf" srcId="{3C5BDAFC-764C-4C51-8B89-1A3A7D09AE2F}" destId="{AA4DC01B-CD4F-4012-9A86-F0E238A286F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CF1A70-658B-49E6-91C4-55EEF02AA8E9}" type="doc">
      <dgm:prSet loTypeId="urn:microsoft.com/office/officeart/2008/layout/BubblePictureList" loCatId="picture" qsTypeId="urn:microsoft.com/office/officeart/2005/8/quickstyle/3d2" qsCatId="3D" csTypeId="urn:microsoft.com/office/officeart/2005/8/colors/accent3_3" csCatId="accent3" phldr="1"/>
      <dgm:spPr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8AC74EC8-97E6-4990-BA22-AAACA3503FBB}">
      <dgm:prSet custT="1"/>
      <dgm:spPr>
        <a:sp3d/>
      </dgm:spPr>
      <dgm:t>
        <a:bodyPr>
          <a:flatTx/>
        </a:bodyPr>
        <a:lstStyle/>
        <a:p>
          <a:pPr rtl="0"/>
          <a:r>
            <a:rPr lang="en-US" sz="3600" dirty="0"/>
            <a:t>Housekeeping</a:t>
          </a:r>
        </a:p>
      </dgm:t>
    </dgm:pt>
    <dgm:pt modelId="{661151FE-7B07-4E6D-80CB-EDA639D60150}" type="parTrans" cxnId="{A87FFCBA-F26F-4F24-8451-3EBF15BAF977}">
      <dgm:prSet/>
      <dgm:spPr/>
      <dgm:t>
        <a:bodyPr/>
        <a:lstStyle/>
        <a:p>
          <a:endParaRPr lang="en-US" sz="1200"/>
        </a:p>
      </dgm:t>
    </dgm:pt>
    <dgm:pt modelId="{F3A04AA6-57CE-473B-92C3-716531589AF0}" type="sibTrans" cxnId="{A87FFCBA-F26F-4F24-8451-3EBF15BAF97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sp3d z="152400" extrusionH="63500" prstMaterial="matte">
          <a:bevelT w="50800" h="19050" prst="relaxedInset"/>
          <a:contourClr>
            <a:schemeClr val="bg1"/>
          </a:contourClr>
        </a:sp3d>
      </dgm:spPr>
      <dgm:t>
        <a:bodyPr>
          <a:flatTx/>
        </a:bodyPr>
        <a:lstStyle/>
        <a:p>
          <a:endParaRPr lang="en-US" sz="1200"/>
        </a:p>
      </dgm:t>
    </dgm:pt>
    <dgm:pt modelId="{C8DF57FE-614C-4E69-8E77-34BCDCA4EDE3}">
      <dgm:prSet custT="1"/>
      <dgm:spPr>
        <a:sp3d/>
      </dgm:spPr>
      <dgm:t>
        <a:bodyPr>
          <a:flatTx/>
        </a:bodyPr>
        <a:lstStyle/>
        <a:p>
          <a:pPr rtl="0"/>
          <a:r>
            <a:rPr lang="en-US" sz="3600" dirty="0"/>
            <a:t>Security</a:t>
          </a:r>
        </a:p>
      </dgm:t>
    </dgm:pt>
    <dgm:pt modelId="{75325FC0-95A2-4DAA-B42C-BC701471FED2}" type="parTrans" cxnId="{1C204E66-EE6D-455B-B145-3C738AEDC191}">
      <dgm:prSet/>
      <dgm:spPr/>
      <dgm:t>
        <a:bodyPr/>
        <a:lstStyle/>
        <a:p>
          <a:endParaRPr lang="en-US" sz="1200"/>
        </a:p>
      </dgm:t>
    </dgm:pt>
    <dgm:pt modelId="{EBEFDAC0-C502-4721-86B4-CB89FFCD4DC7}" type="sibTrans" cxnId="{1C204E66-EE6D-455B-B145-3C738AEDC191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sp3d z="152400" extrusionH="63500" prstMaterial="matte">
          <a:bevelT w="50800" h="19050" prst="relaxedInset"/>
          <a:contourClr>
            <a:schemeClr val="bg1"/>
          </a:contourClr>
        </a:sp3d>
      </dgm:spPr>
      <dgm:t>
        <a:bodyPr>
          <a:flatTx/>
        </a:bodyPr>
        <a:lstStyle/>
        <a:p>
          <a:endParaRPr lang="en-US" sz="1200"/>
        </a:p>
      </dgm:t>
    </dgm:pt>
    <dgm:pt modelId="{069F75B6-C1BE-4651-B248-B0937289EBE8}">
      <dgm:prSet custT="1"/>
      <dgm:spPr>
        <a:sp3d/>
      </dgm:spPr>
      <dgm:t>
        <a:bodyPr>
          <a:flatTx/>
        </a:bodyPr>
        <a:lstStyle/>
        <a:p>
          <a:pPr rtl="0"/>
          <a:r>
            <a:rPr lang="en-US" sz="3600" dirty="0"/>
            <a:t>Waste Management</a:t>
          </a:r>
        </a:p>
      </dgm:t>
    </dgm:pt>
    <dgm:pt modelId="{C0AC5B7B-0969-4B63-8BB0-6D0E93895BB6}" type="parTrans" cxnId="{5A3CF831-9B92-4BB8-9578-A7EF7DBC1FA2}">
      <dgm:prSet/>
      <dgm:spPr/>
      <dgm:t>
        <a:bodyPr/>
        <a:lstStyle/>
        <a:p>
          <a:endParaRPr lang="en-US" sz="1200"/>
        </a:p>
      </dgm:t>
    </dgm:pt>
    <dgm:pt modelId="{44BCD3A0-2F71-4DD8-AF5B-24D480B52771}" type="sibTrans" cxnId="{5A3CF831-9B92-4BB8-9578-A7EF7DBC1FA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p3d z="152400" extrusionH="63500" prstMaterial="matte">
          <a:bevelT w="50800" h="19050" prst="relaxedInset"/>
          <a:contourClr>
            <a:schemeClr val="bg1"/>
          </a:contourClr>
        </a:sp3d>
      </dgm:spPr>
      <dgm:t>
        <a:bodyPr>
          <a:flatTx/>
        </a:bodyPr>
        <a:lstStyle/>
        <a:p>
          <a:endParaRPr lang="en-US" sz="1200"/>
        </a:p>
      </dgm:t>
    </dgm:pt>
    <dgm:pt modelId="{7FCB4A39-6379-44AB-8A69-AD7E9F0C2A8D}">
      <dgm:prSet custT="1"/>
      <dgm:spPr>
        <a:sp3d/>
      </dgm:spPr>
      <dgm:t>
        <a:bodyPr>
          <a:flatTx/>
        </a:bodyPr>
        <a:lstStyle/>
        <a:p>
          <a:pPr rtl="0"/>
          <a:r>
            <a:rPr lang="en-US" sz="3600"/>
            <a:t>Decoration</a:t>
          </a:r>
        </a:p>
      </dgm:t>
    </dgm:pt>
    <dgm:pt modelId="{78681BC8-A056-4A0F-A6CB-F4EBE80D4138}" type="parTrans" cxnId="{0E07B4B2-95CF-4D61-A69C-672446B7F00F}">
      <dgm:prSet/>
      <dgm:spPr/>
      <dgm:t>
        <a:bodyPr/>
        <a:lstStyle/>
        <a:p>
          <a:endParaRPr lang="en-US" sz="1200"/>
        </a:p>
      </dgm:t>
    </dgm:pt>
    <dgm:pt modelId="{BC632BEE-B358-437B-B3A7-AFA5CD234C1C}" type="sibTrans" cxnId="{0E07B4B2-95CF-4D61-A69C-672446B7F00F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p3d z="152400" extrusionH="63500" prstMaterial="matte">
          <a:bevelT w="50800" h="19050" prst="relaxedInset"/>
          <a:contourClr>
            <a:schemeClr val="bg1"/>
          </a:contourClr>
        </a:sp3d>
      </dgm:spPr>
      <dgm:t>
        <a:bodyPr>
          <a:flatTx/>
        </a:bodyPr>
        <a:lstStyle/>
        <a:p>
          <a:endParaRPr lang="en-US" sz="1200"/>
        </a:p>
      </dgm:t>
    </dgm:pt>
    <dgm:pt modelId="{392BA3AD-80D8-4F20-BBAC-8653937978D4}">
      <dgm:prSet custT="1"/>
      <dgm:spPr>
        <a:sp3d/>
      </dgm:spPr>
      <dgm:t>
        <a:bodyPr>
          <a:flatTx/>
        </a:bodyPr>
        <a:lstStyle/>
        <a:p>
          <a:pPr rtl="0"/>
          <a:r>
            <a:rPr lang="en-US" sz="3600"/>
            <a:t>Catering</a:t>
          </a:r>
        </a:p>
      </dgm:t>
    </dgm:pt>
    <dgm:pt modelId="{80CA47FE-E01C-491D-BA09-30C97F778625}" type="parTrans" cxnId="{19EBA273-41E7-4792-8557-EB6A3C03AA82}">
      <dgm:prSet/>
      <dgm:spPr/>
      <dgm:t>
        <a:bodyPr/>
        <a:lstStyle/>
        <a:p>
          <a:endParaRPr lang="en-US" sz="1200"/>
        </a:p>
      </dgm:t>
    </dgm:pt>
    <dgm:pt modelId="{6BBDBB97-A39F-4AE0-A343-5AA77EBBE7E9}" type="sibTrans" cxnId="{19EBA273-41E7-4792-8557-EB6A3C03AA82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sp3d z="152400" extrusionH="63500" prstMaterial="matte">
          <a:bevelT w="50800" h="19050" prst="relaxedInset"/>
          <a:contourClr>
            <a:schemeClr val="bg1"/>
          </a:contourClr>
        </a:sp3d>
      </dgm:spPr>
      <dgm:t>
        <a:bodyPr>
          <a:flatTx/>
        </a:bodyPr>
        <a:lstStyle/>
        <a:p>
          <a:endParaRPr lang="en-US" sz="1200"/>
        </a:p>
      </dgm:t>
    </dgm:pt>
    <dgm:pt modelId="{26AE3BFC-29C2-475B-868C-E5EDC55BACBD}" type="pres">
      <dgm:prSet presAssocID="{08CF1A70-658B-49E6-91C4-55EEF02AA8E9}" presName="Name0" presStyleCnt="0">
        <dgm:presLayoutVars>
          <dgm:chMax val="8"/>
          <dgm:chPref val="8"/>
          <dgm:dir/>
        </dgm:presLayoutVars>
      </dgm:prSet>
      <dgm:spPr/>
    </dgm:pt>
    <dgm:pt modelId="{333CCD4F-C0EF-4F7B-AFD9-D152DF7FE5B5}" type="pres">
      <dgm:prSet presAssocID="{C8DF57FE-614C-4E69-8E77-34BCDCA4EDE3}" presName="parent_text_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4384194E-39F0-4CE5-A0F8-354930DEB0FF}" type="pres">
      <dgm:prSet presAssocID="{C8DF57FE-614C-4E69-8E77-34BCDCA4EDE3}" presName="image_accent_1" presStyleCnt="0"/>
      <dgm:spPr>
        <a:sp3d/>
      </dgm:spPr>
    </dgm:pt>
    <dgm:pt modelId="{E3C37CED-9DBE-49F4-907E-FB05CDB2437B}" type="pres">
      <dgm:prSet presAssocID="{C8DF57FE-614C-4E69-8E77-34BCDCA4EDE3}" presName="imageAccentRepeatNode" presStyleLbl="alignNode1" presStyleIdx="0" presStyleCnt="9"/>
      <dgm:spPr>
        <a:sp3d prstMaterial="plastic">
          <a:bevelT w="127000" h="25400" prst="relaxedInset"/>
        </a:sp3d>
      </dgm:spPr>
    </dgm:pt>
    <dgm:pt modelId="{436B99FB-BB92-4503-9302-A45157D0A859}" type="pres">
      <dgm:prSet presAssocID="{C8DF57FE-614C-4E69-8E77-34BCDCA4EDE3}" presName="accent_1" presStyleLbl="alignNode1" presStyleIdx="1" presStyleCnt="9"/>
      <dgm:spPr>
        <a:sp3d prstMaterial="plastic">
          <a:bevelT w="127000" h="25400" prst="relaxedInset"/>
        </a:sp3d>
      </dgm:spPr>
    </dgm:pt>
    <dgm:pt modelId="{3D799AC0-C508-4388-A687-72295A7B6045}" type="pres">
      <dgm:prSet presAssocID="{EBEFDAC0-C502-4721-86B4-CB89FFCD4DC7}" presName="image_1" presStyleCnt="0"/>
      <dgm:spPr>
        <a:sp3d/>
      </dgm:spPr>
    </dgm:pt>
    <dgm:pt modelId="{92D108A0-2AF4-408C-B7AE-615522700538}" type="pres">
      <dgm:prSet presAssocID="{EBEFDAC0-C502-4721-86B4-CB89FFCD4DC7}" presName="imageRepeatNode" presStyleLbl="fgImgPlace1" presStyleIdx="0" presStyleCnt="5"/>
      <dgm:spPr/>
    </dgm:pt>
    <dgm:pt modelId="{5DB74BBA-DA68-40EC-9283-8FD6728A7DE5}" type="pres">
      <dgm:prSet presAssocID="{8AC74EC8-97E6-4990-BA22-AAACA3503FBB}" presName="parent_text_2" presStyleLbl="revTx" presStyleIdx="1" presStyleCnt="5" custScaleX="129321" custLinFactNeighborX="10074">
        <dgm:presLayoutVars>
          <dgm:chMax val="0"/>
          <dgm:chPref val="0"/>
          <dgm:bulletEnabled val="1"/>
        </dgm:presLayoutVars>
      </dgm:prSet>
      <dgm:spPr/>
    </dgm:pt>
    <dgm:pt modelId="{178BD58F-868A-499D-994C-4D0CDC1600E3}" type="pres">
      <dgm:prSet presAssocID="{8AC74EC8-97E6-4990-BA22-AAACA3503FBB}" presName="image_accent_2" presStyleCnt="0"/>
      <dgm:spPr>
        <a:sp3d/>
      </dgm:spPr>
    </dgm:pt>
    <dgm:pt modelId="{A01D41BD-419D-4F91-B8E9-1F0BA288596E}" type="pres">
      <dgm:prSet presAssocID="{8AC74EC8-97E6-4990-BA22-AAACA3503FBB}" presName="imageAccentRepeatNode" presStyleLbl="alignNode1" presStyleIdx="2" presStyleCnt="9"/>
      <dgm:spPr>
        <a:sp3d prstMaterial="plastic">
          <a:bevelT w="127000" h="25400" prst="relaxedInset"/>
        </a:sp3d>
      </dgm:spPr>
    </dgm:pt>
    <dgm:pt modelId="{1DD6EBEF-8E85-4D9D-9879-98D6172177F3}" type="pres">
      <dgm:prSet presAssocID="{F3A04AA6-57CE-473B-92C3-716531589AF0}" presName="image_2" presStyleCnt="0"/>
      <dgm:spPr>
        <a:sp3d/>
      </dgm:spPr>
    </dgm:pt>
    <dgm:pt modelId="{28BBF42C-DCFC-48C2-AAD0-B8B4169A3264}" type="pres">
      <dgm:prSet presAssocID="{F3A04AA6-57CE-473B-92C3-716531589AF0}" presName="imageRepeatNode" presStyleLbl="fgImgPlace1" presStyleIdx="1" presStyleCnt="5"/>
      <dgm:spPr/>
    </dgm:pt>
    <dgm:pt modelId="{468E6C0A-AA35-4F53-A2E7-ABA733C013C9}" type="pres">
      <dgm:prSet presAssocID="{069F75B6-C1BE-4651-B248-B0937289EBE8}" presName="image_accent_3" presStyleCnt="0"/>
      <dgm:spPr>
        <a:sp3d/>
      </dgm:spPr>
    </dgm:pt>
    <dgm:pt modelId="{2925E404-4173-4FD5-9494-67D42ACD1266}" type="pres">
      <dgm:prSet presAssocID="{069F75B6-C1BE-4651-B248-B0937289EBE8}" presName="imageAccentRepeatNode" presStyleLbl="alignNode1" presStyleIdx="3" presStyleCnt="9"/>
      <dgm:spPr>
        <a:sp3d prstMaterial="plastic">
          <a:bevelT w="127000" h="25400" prst="relaxedInset"/>
        </a:sp3d>
      </dgm:spPr>
    </dgm:pt>
    <dgm:pt modelId="{4BF39E88-7B2B-4D3E-8E14-AB164C228A71}" type="pres">
      <dgm:prSet presAssocID="{069F75B6-C1BE-4651-B248-B0937289EBE8}" presName="parent_text_3" presStyleLbl="revTx" presStyleIdx="2" presStyleCnt="5" custScaleX="142869" custScaleY="111606" custLinFactNeighborX="20402" custLinFactNeighborY="-697">
        <dgm:presLayoutVars>
          <dgm:chMax val="0"/>
          <dgm:chPref val="0"/>
          <dgm:bulletEnabled val="1"/>
        </dgm:presLayoutVars>
      </dgm:prSet>
      <dgm:spPr/>
    </dgm:pt>
    <dgm:pt modelId="{8ED170E7-DC72-4965-B6D2-53D5895BA455}" type="pres">
      <dgm:prSet presAssocID="{069F75B6-C1BE-4651-B248-B0937289EBE8}" presName="accent_2" presStyleLbl="alignNode1" presStyleIdx="4" presStyleCnt="9"/>
      <dgm:spPr>
        <a:sp3d prstMaterial="plastic">
          <a:bevelT w="127000" h="25400" prst="relaxedInset"/>
        </a:sp3d>
      </dgm:spPr>
    </dgm:pt>
    <dgm:pt modelId="{AE52C8A3-C0C1-4EB9-A862-D7813B0BB051}" type="pres">
      <dgm:prSet presAssocID="{069F75B6-C1BE-4651-B248-B0937289EBE8}" presName="accent_3" presStyleLbl="alignNode1" presStyleIdx="5" presStyleCnt="9"/>
      <dgm:spPr>
        <a:sp3d prstMaterial="plastic">
          <a:bevelT w="127000" h="25400" prst="relaxedInset"/>
        </a:sp3d>
      </dgm:spPr>
    </dgm:pt>
    <dgm:pt modelId="{8A38166B-41CA-467C-BF64-1361E433BC85}" type="pres">
      <dgm:prSet presAssocID="{44BCD3A0-2F71-4DD8-AF5B-24D480B52771}" presName="image_3" presStyleCnt="0"/>
      <dgm:spPr>
        <a:sp3d/>
      </dgm:spPr>
    </dgm:pt>
    <dgm:pt modelId="{B667B1E7-8134-44A4-8AAB-F08FE5551AFF}" type="pres">
      <dgm:prSet presAssocID="{44BCD3A0-2F71-4DD8-AF5B-24D480B52771}" presName="imageRepeatNode" presStyleLbl="fgImgPlace1" presStyleIdx="2" presStyleCnt="5"/>
      <dgm:spPr/>
    </dgm:pt>
    <dgm:pt modelId="{E4810961-E212-452C-B741-A0FF19FB7C8F}" type="pres">
      <dgm:prSet presAssocID="{7FCB4A39-6379-44AB-8A69-AD7E9F0C2A8D}" presName="image_accent_4" presStyleCnt="0"/>
      <dgm:spPr>
        <a:sp3d/>
      </dgm:spPr>
    </dgm:pt>
    <dgm:pt modelId="{F5030F13-C908-45E5-9CE6-A83996C796A1}" type="pres">
      <dgm:prSet presAssocID="{7FCB4A39-6379-44AB-8A69-AD7E9F0C2A8D}" presName="imageAccentRepeatNode" presStyleLbl="alignNode1" presStyleIdx="6" presStyleCnt="9"/>
      <dgm:spPr>
        <a:sp3d prstMaterial="plastic">
          <a:bevelT w="127000" h="25400" prst="relaxedInset"/>
        </a:sp3d>
      </dgm:spPr>
    </dgm:pt>
    <dgm:pt modelId="{99F81A5C-CB6B-48FB-B899-D0D2A18C60AE}" type="pres">
      <dgm:prSet presAssocID="{7FCB4A39-6379-44AB-8A69-AD7E9F0C2A8D}" presName="parent_text_4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952763FE-229F-41CD-81FB-4F415085F3B9}" type="pres">
      <dgm:prSet presAssocID="{7FCB4A39-6379-44AB-8A69-AD7E9F0C2A8D}" presName="accent_4" presStyleLbl="alignNode1" presStyleIdx="7" presStyleCnt="9"/>
      <dgm:spPr>
        <a:sp3d prstMaterial="plastic">
          <a:bevelT w="127000" h="25400" prst="relaxedInset"/>
        </a:sp3d>
      </dgm:spPr>
    </dgm:pt>
    <dgm:pt modelId="{3C4D4D86-E920-419E-A368-994686176000}" type="pres">
      <dgm:prSet presAssocID="{BC632BEE-B358-437B-B3A7-AFA5CD234C1C}" presName="image_4" presStyleCnt="0"/>
      <dgm:spPr>
        <a:sp3d/>
      </dgm:spPr>
    </dgm:pt>
    <dgm:pt modelId="{80BC6C8A-8C4C-4682-8DBB-E0D30CB4435E}" type="pres">
      <dgm:prSet presAssocID="{BC632BEE-B358-437B-B3A7-AFA5CD234C1C}" presName="imageRepeatNode" presStyleLbl="fgImgPlace1" presStyleIdx="3" presStyleCnt="5"/>
      <dgm:spPr/>
    </dgm:pt>
    <dgm:pt modelId="{10D6C4AA-B083-4EC5-9C25-AF44284E6941}" type="pres">
      <dgm:prSet presAssocID="{392BA3AD-80D8-4F20-BBAC-8653937978D4}" presName="image_accent_5" presStyleCnt="0"/>
      <dgm:spPr>
        <a:sp3d/>
      </dgm:spPr>
    </dgm:pt>
    <dgm:pt modelId="{80FF333D-75B9-4C56-8D3F-54AA4C6D2E66}" type="pres">
      <dgm:prSet presAssocID="{392BA3AD-80D8-4F20-BBAC-8653937978D4}" presName="imageAccentRepeatNode" presStyleLbl="alignNode1" presStyleIdx="8" presStyleCnt="9"/>
      <dgm:spPr>
        <a:sp3d prstMaterial="plastic">
          <a:bevelT w="127000" h="25400" prst="relaxedInset"/>
        </a:sp3d>
      </dgm:spPr>
    </dgm:pt>
    <dgm:pt modelId="{AD8B394F-493C-471E-9F5B-5669ACECF108}" type="pres">
      <dgm:prSet presAssocID="{392BA3AD-80D8-4F20-BBAC-8653937978D4}" presName="parent_text_5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5334BED2-D879-4BF3-83F7-BC5FF659425A}" type="pres">
      <dgm:prSet presAssocID="{6BBDBB97-A39F-4AE0-A343-5AA77EBBE7E9}" presName="image_5" presStyleCnt="0"/>
      <dgm:spPr>
        <a:sp3d/>
      </dgm:spPr>
    </dgm:pt>
    <dgm:pt modelId="{6BE626B4-B283-42BA-82E4-E71099970536}" type="pres">
      <dgm:prSet presAssocID="{6BBDBB97-A39F-4AE0-A343-5AA77EBBE7E9}" presName="imageRepeatNode" presStyleLbl="fgImgPlace1" presStyleIdx="4" presStyleCnt="5"/>
      <dgm:spPr/>
    </dgm:pt>
  </dgm:ptLst>
  <dgm:cxnLst>
    <dgm:cxn modelId="{18721401-38E0-4F34-B6DD-002FCA2D75F2}" type="presOf" srcId="{44BCD3A0-2F71-4DD8-AF5B-24D480B52771}" destId="{B667B1E7-8134-44A4-8AAB-F08FE5551AFF}" srcOrd="0" destOrd="0" presId="urn:microsoft.com/office/officeart/2008/layout/BubblePictureList"/>
    <dgm:cxn modelId="{5A3CF831-9B92-4BB8-9578-A7EF7DBC1FA2}" srcId="{08CF1A70-658B-49E6-91C4-55EEF02AA8E9}" destId="{069F75B6-C1BE-4651-B248-B0937289EBE8}" srcOrd="2" destOrd="0" parTransId="{C0AC5B7B-0969-4B63-8BB0-6D0E93895BB6}" sibTransId="{44BCD3A0-2F71-4DD8-AF5B-24D480B52771}"/>
    <dgm:cxn modelId="{EC49A75D-D7DD-47BD-8C76-A1995A125D27}" type="presOf" srcId="{C8DF57FE-614C-4E69-8E77-34BCDCA4EDE3}" destId="{333CCD4F-C0EF-4F7B-AFD9-D152DF7FE5B5}" srcOrd="0" destOrd="0" presId="urn:microsoft.com/office/officeart/2008/layout/BubblePictureList"/>
    <dgm:cxn modelId="{1C204E66-EE6D-455B-B145-3C738AEDC191}" srcId="{08CF1A70-658B-49E6-91C4-55EEF02AA8E9}" destId="{C8DF57FE-614C-4E69-8E77-34BCDCA4EDE3}" srcOrd="0" destOrd="0" parTransId="{75325FC0-95A2-4DAA-B42C-BC701471FED2}" sibTransId="{EBEFDAC0-C502-4721-86B4-CB89FFCD4DC7}"/>
    <dgm:cxn modelId="{5ACB0768-7FB0-430D-92DB-22B523FDA11C}" type="presOf" srcId="{BC632BEE-B358-437B-B3A7-AFA5CD234C1C}" destId="{80BC6C8A-8C4C-4682-8DBB-E0D30CB4435E}" srcOrd="0" destOrd="0" presId="urn:microsoft.com/office/officeart/2008/layout/BubblePictureList"/>
    <dgm:cxn modelId="{B5D3446B-3E5B-4B3D-9D6C-EFD1C9CE5B41}" type="presOf" srcId="{7FCB4A39-6379-44AB-8A69-AD7E9F0C2A8D}" destId="{99F81A5C-CB6B-48FB-B899-D0D2A18C60AE}" srcOrd="0" destOrd="0" presId="urn:microsoft.com/office/officeart/2008/layout/BubblePictureList"/>
    <dgm:cxn modelId="{BB874F4C-6E9C-4CF8-A15B-36D70D1F2C69}" type="presOf" srcId="{6BBDBB97-A39F-4AE0-A343-5AA77EBBE7E9}" destId="{6BE626B4-B283-42BA-82E4-E71099970536}" srcOrd="0" destOrd="0" presId="urn:microsoft.com/office/officeart/2008/layout/BubblePictureList"/>
    <dgm:cxn modelId="{19EBA273-41E7-4792-8557-EB6A3C03AA82}" srcId="{08CF1A70-658B-49E6-91C4-55EEF02AA8E9}" destId="{392BA3AD-80D8-4F20-BBAC-8653937978D4}" srcOrd="4" destOrd="0" parTransId="{80CA47FE-E01C-491D-BA09-30C97F778625}" sibTransId="{6BBDBB97-A39F-4AE0-A343-5AA77EBBE7E9}"/>
    <dgm:cxn modelId="{6A15B076-8E5A-4619-8C98-BB1F71938159}" type="presOf" srcId="{EBEFDAC0-C502-4721-86B4-CB89FFCD4DC7}" destId="{92D108A0-2AF4-408C-B7AE-615522700538}" srcOrd="0" destOrd="0" presId="urn:microsoft.com/office/officeart/2008/layout/BubblePictureList"/>
    <dgm:cxn modelId="{60BB8A7B-BDB5-47FA-8A8F-B6AEC92CB32E}" type="presOf" srcId="{069F75B6-C1BE-4651-B248-B0937289EBE8}" destId="{4BF39E88-7B2B-4D3E-8E14-AB164C228A71}" srcOrd="0" destOrd="0" presId="urn:microsoft.com/office/officeart/2008/layout/BubblePictureList"/>
    <dgm:cxn modelId="{0E07B4B2-95CF-4D61-A69C-672446B7F00F}" srcId="{08CF1A70-658B-49E6-91C4-55EEF02AA8E9}" destId="{7FCB4A39-6379-44AB-8A69-AD7E9F0C2A8D}" srcOrd="3" destOrd="0" parTransId="{78681BC8-A056-4A0F-A6CB-F4EBE80D4138}" sibTransId="{BC632BEE-B358-437B-B3A7-AFA5CD234C1C}"/>
    <dgm:cxn modelId="{9ADCCEB8-297F-4AC7-A7FD-9B583B74D36D}" type="presOf" srcId="{8AC74EC8-97E6-4990-BA22-AAACA3503FBB}" destId="{5DB74BBA-DA68-40EC-9283-8FD6728A7DE5}" srcOrd="0" destOrd="0" presId="urn:microsoft.com/office/officeart/2008/layout/BubblePictureList"/>
    <dgm:cxn modelId="{A87FFCBA-F26F-4F24-8451-3EBF15BAF977}" srcId="{08CF1A70-658B-49E6-91C4-55EEF02AA8E9}" destId="{8AC74EC8-97E6-4990-BA22-AAACA3503FBB}" srcOrd="1" destOrd="0" parTransId="{661151FE-7B07-4E6D-80CB-EDA639D60150}" sibTransId="{F3A04AA6-57CE-473B-92C3-716531589AF0}"/>
    <dgm:cxn modelId="{92EEDCC8-42B0-499B-B7C2-DF780F06D00B}" type="presOf" srcId="{08CF1A70-658B-49E6-91C4-55EEF02AA8E9}" destId="{26AE3BFC-29C2-475B-868C-E5EDC55BACBD}" srcOrd="0" destOrd="0" presId="urn:microsoft.com/office/officeart/2008/layout/BubblePictureList"/>
    <dgm:cxn modelId="{A72D65CD-44FB-4095-800A-AD3C534A7590}" type="presOf" srcId="{392BA3AD-80D8-4F20-BBAC-8653937978D4}" destId="{AD8B394F-493C-471E-9F5B-5669ACECF108}" srcOrd="0" destOrd="0" presId="urn:microsoft.com/office/officeart/2008/layout/BubblePictureList"/>
    <dgm:cxn modelId="{EE2BA2E7-D77D-45F9-85A8-245F0918851F}" type="presOf" srcId="{F3A04AA6-57CE-473B-92C3-716531589AF0}" destId="{28BBF42C-DCFC-48C2-AAD0-B8B4169A3264}" srcOrd="0" destOrd="0" presId="urn:microsoft.com/office/officeart/2008/layout/BubblePictureList"/>
    <dgm:cxn modelId="{04C7CC67-A594-4CAE-A6F1-703E9E8FAB08}" type="presParOf" srcId="{26AE3BFC-29C2-475B-868C-E5EDC55BACBD}" destId="{333CCD4F-C0EF-4F7B-AFD9-D152DF7FE5B5}" srcOrd="0" destOrd="0" presId="urn:microsoft.com/office/officeart/2008/layout/BubblePictureList"/>
    <dgm:cxn modelId="{B778FD49-F2E0-49C1-98E6-62EEF9B8BC4F}" type="presParOf" srcId="{26AE3BFC-29C2-475B-868C-E5EDC55BACBD}" destId="{4384194E-39F0-4CE5-A0F8-354930DEB0FF}" srcOrd="1" destOrd="0" presId="urn:microsoft.com/office/officeart/2008/layout/BubblePictureList"/>
    <dgm:cxn modelId="{ED6E10F1-4EAF-4356-97A5-EB5E0327E5A8}" type="presParOf" srcId="{4384194E-39F0-4CE5-A0F8-354930DEB0FF}" destId="{E3C37CED-9DBE-49F4-907E-FB05CDB2437B}" srcOrd="0" destOrd="0" presId="urn:microsoft.com/office/officeart/2008/layout/BubblePictureList"/>
    <dgm:cxn modelId="{9E615D54-5B33-4924-9EB2-64D481C92998}" type="presParOf" srcId="{26AE3BFC-29C2-475B-868C-E5EDC55BACBD}" destId="{436B99FB-BB92-4503-9302-A45157D0A859}" srcOrd="2" destOrd="0" presId="urn:microsoft.com/office/officeart/2008/layout/BubblePictureList"/>
    <dgm:cxn modelId="{A3970C2B-6373-42AB-85DA-D70CF932C7F6}" type="presParOf" srcId="{26AE3BFC-29C2-475B-868C-E5EDC55BACBD}" destId="{3D799AC0-C508-4388-A687-72295A7B6045}" srcOrd="3" destOrd="0" presId="urn:microsoft.com/office/officeart/2008/layout/BubblePictureList"/>
    <dgm:cxn modelId="{5456A28F-5F21-4232-88A8-FC6A4E50F683}" type="presParOf" srcId="{3D799AC0-C508-4388-A687-72295A7B6045}" destId="{92D108A0-2AF4-408C-B7AE-615522700538}" srcOrd="0" destOrd="0" presId="urn:microsoft.com/office/officeart/2008/layout/BubblePictureList"/>
    <dgm:cxn modelId="{73933FBF-DE9A-46C5-B993-F310C7D66B46}" type="presParOf" srcId="{26AE3BFC-29C2-475B-868C-E5EDC55BACBD}" destId="{5DB74BBA-DA68-40EC-9283-8FD6728A7DE5}" srcOrd="4" destOrd="0" presId="urn:microsoft.com/office/officeart/2008/layout/BubblePictureList"/>
    <dgm:cxn modelId="{1C1F2AA3-A23E-453F-93C9-7D95FCF482F4}" type="presParOf" srcId="{26AE3BFC-29C2-475B-868C-E5EDC55BACBD}" destId="{178BD58F-868A-499D-994C-4D0CDC1600E3}" srcOrd="5" destOrd="0" presId="urn:microsoft.com/office/officeart/2008/layout/BubblePictureList"/>
    <dgm:cxn modelId="{A20F0B73-2644-4A29-A836-1462127291C7}" type="presParOf" srcId="{178BD58F-868A-499D-994C-4D0CDC1600E3}" destId="{A01D41BD-419D-4F91-B8E9-1F0BA288596E}" srcOrd="0" destOrd="0" presId="urn:microsoft.com/office/officeart/2008/layout/BubblePictureList"/>
    <dgm:cxn modelId="{B4BACFFD-B877-49DF-BC4C-BE3D5CC495FD}" type="presParOf" srcId="{26AE3BFC-29C2-475B-868C-E5EDC55BACBD}" destId="{1DD6EBEF-8E85-4D9D-9879-98D6172177F3}" srcOrd="6" destOrd="0" presId="urn:microsoft.com/office/officeart/2008/layout/BubblePictureList"/>
    <dgm:cxn modelId="{BF313083-AEC3-4660-9D15-EA37A008119E}" type="presParOf" srcId="{1DD6EBEF-8E85-4D9D-9879-98D6172177F3}" destId="{28BBF42C-DCFC-48C2-AAD0-B8B4169A3264}" srcOrd="0" destOrd="0" presId="urn:microsoft.com/office/officeart/2008/layout/BubblePictureList"/>
    <dgm:cxn modelId="{70759452-A587-4C66-BC7E-94E69327F1EF}" type="presParOf" srcId="{26AE3BFC-29C2-475B-868C-E5EDC55BACBD}" destId="{468E6C0A-AA35-4F53-A2E7-ABA733C013C9}" srcOrd="7" destOrd="0" presId="urn:microsoft.com/office/officeart/2008/layout/BubblePictureList"/>
    <dgm:cxn modelId="{5D74C3F5-9ED4-4BAF-81F8-97E2819016F2}" type="presParOf" srcId="{468E6C0A-AA35-4F53-A2E7-ABA733C013C9}" destId="{2925E404-4173-4FD5-9494-67D42ACD1266}" srcOrd="0" destOrd="0" presId="urn:microsoft.com/office/officeart/2008/layout/BubblePictureList"/>
    <dgm:cxn modelId="{AF356CC8-AE07-49EE-B52B-408FACD0348E}" type="presParOf" srcId="{26AE3BFC-29C2-475B-868C-E5EDC55BACBD}" destId="{4BF39E88-7B2B-4D3E-8E14-AB164C228A71}" srcOrd="8" destOrd="0" presId="urn:microsoft.com/office/officeart/2008/layout/BubblePictureList"/>
    <dgm:cxn modelId="{17CB3E8A-4510-487B-9FD2-E22C8A93E6C6}" type="presParOf" srcId="{26AE3BFC-29C2-475B-868C-E5EDC55BACBD}" destId="{8ED170E7-DC72-4965-B6D2-53D5895BA455}" srcOrd="9" destOrd="0" presId="urn:microsoft.com/office/officeart/2008/layout/BubblePictureList"/>
    <dgm:cxn modelId="{770548CF-5277-413E-8F97-E93ACE5806AF}" type="presParOf" srcId="{26AE3BFC-29C2-475B-868C-E5EDC55BACBD}" destId="{AE52C8A3-C0C1-4EB9-A862-D7813B0BB051}" srcOrd="10" destOrd="0" presId="urn:microsoft.com/office/officeart/2008/layout/BubblePictureList"/>
    <dgm:cxn modelId="{6C1C6530-9175-414A-811C-932B28BE9D4A}" type="presParOf" srcId="{26AE3BFC-29C2-475B-868C-E5EDC55BACBD}" destId="{8A38166B-41CA-467C-BF64-1361E433BC85}" srcOrd="11" destOrd="0" presId="urn:microsoft.com/office/officeart/2008/layout/BubblePictureList"/>
    <dgm:cxn modelId="{4376EC2A-50FD-4619-817F-209B4AA71A9C}" type="presParOf" srcId="{8A38166B-41CA-467C-BF64-1361E433BC85}" destId="{B667B1E7-8134-44A4-8AAB-F08FE5551AFF}" srcOrd="0" destOrd="0" presId="urn:microsoft.com/office/officeart/2008/layout/BubblePictureList"/>
    <dgm:cxn modelId="{CB9DCAE2-601B-468D-A2B7-46187F9BEA6F}" type="presParOf" srcId="{26AE3BFC-29C2-475B-868C-E5EDC55BACBD}" destId="{E4810961-E212-452C-B741-A0FF19FB7C8F}" srcOrd="12" destOrd="0" presId="urn:microsoft.com/office/officeart/2008/layout/BubblePictureList"/>
    <dgm:cxn modelId="{8922BD40-1003-4361-8E0F-30120BC17416}" type="presParOf" srcId="{E4810961-E212-452C-B741-A0FF19FB7C8F}" destId="{F5030F13-C908-45E5-9CE6-A83996C796A1}" srcOrd="0" destOrd="0" presId="urn:microsoft.com/office/officeart/2008/layout/BubblePictureList"/>
    <dgm:cxn modelId="{18DC917C-DAA8-4629-A3D5-2085EA0ED0E0}" type="presParOf" srcId="{26AE3BFC-29C2-475B-868C-E5EDC55BACBD}" destId="{99F81A5C-CB6B-48FB-B899-D0D2A18C60AE}" srcOrd="13" destOrd="0" presId="urn:microsoft.com/office/officeart/2008/layout/BubblePictureList"/>
    <dgm:cxn modelId="{128CE9D7-8542-4B7C-B9A8-4A2C55BE9CC2}" type="presParOf" srcId="{26AE3BFC-29C2-475B-868C-E5EDC55BACBD}" destId="{952763FE-229F-41CD-81FB-4F415085F3B9}" srcOrd="14" destOrd="0" presId="urn:microsoft.com/office/officeart/2008/layout/BubblePictureList"/>
    <dgm:cxn modelId="{3048EA02-EF37-468C-91F1-847BBECC4363}" type="presParOf" srcId="{26AE3BFC-29C2-475B-868C-E5EDC55BACBD}" destId="{3C4D4D86-E920-419E-A368-994686176000}" srcOrd="15" destOrd="0" presId="urn:microsoft.com/office/officeart/2008/layout/BubblePictureList"/>
    <dgm:cxn modelId="{9808EF05-92CE-4533-983A-96442ED79CC3}" type="presParOf" srcId="{3C4D4D86-E920-419E-A368-994686176000}" destId="{80BC6C8A-8C4C-4682-8DBB-E0D30CB4435E}" srcOrd="0" destOrd="0" presId="urn:microsoft.com/office/officeart/2008/layout/BubblePictureList"/>
    <dgm:cxn modelId="{B7D09EDA-FE00-45B4-9B14-A692FB78DFBF}" type="presParOf" srcId="{26AE3BFC-29C2-475B-868C-E5EDC55BACBD}" destId="{10D6C4AA-B083-4EC5-9C25-AF44284E6941}" srcOrd="16" destOrd="0" presId="urn:microsoft.com/office/officeart/2008/layout/BubblePictureList"/>
    <dgm:cxn modelId="{1C93DDDB-84AC-481D-B364-186A02D723E2}" type="presParOf" srcId="{10D6C4AA-B083-4EC5-9C25-AF44284E6941}" destId="{80FF333D-75B9-4C56-8D3F-54AA4C6D2E66}" srcOrd="0" destOrd="0" presId="urn:microsoft.com/office/officeart/2008/layout/BubblePictureList"/>
    <dgm:cxn modelId="{4E0A7D34-514D-4712-AA03-56226B02B55E}" type="presParOf" srcId="{26AE3BFC-29C2-475B-868C-E5EDC55BACBD}" destId="{AD8B394F-493C-471E-9F5B-5669ACECF108}" srcOrd="17" destOrd="0" presId="urn:microsoft.com/office/officeart/2008/layout/BubblePictureList"/>
    <dgm:cxn modelId="{AC3DDA45-C809-4EEB-A543-BB26E8C0DE44}" type="presParOf" srcId="{26AE3BFC-29C2-475B-868C-E5EDC55BACBD}" destId="{5334BED2-D879-4BF3-83F7-BC5FF659425A}" srcOrd="18" destOrd="0" presId="urn:microsoft.com/office/officeart/2008/layout/BubblePictureList"/>
    <dgm:cxn modelId="{573D0371-4E07-46B8-A910-D8748EBEDF04}" type="presParOf" srcId="{5334BED2-D879-4BF3-83F7-BC5FF659425A}" destId="{6BE626B4-B283-42BA-82E4-E71099970536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EEF968-63E6-4A03-A7C4-798A966E582A}" type="doc">
      <dgm:prSet loTypeId="urn:microsoft.com/office/officeart/2005/8/layout/equation2" loCatId="relationship" qsTypeId="urn:microsoft.com/office/officeart/2005/8/quickstyle/3d4" qsCatId="3D" csTypeId="urn:microsoft.com/office/officeart/2005/8/colors/accent1_2" csCatId="accent1" phldr="1"/>
      <dgm:spPr>
        <a:scene3d>
          <a:camera prst="perspectiveContrastingRightFacing" fov="3000000">
            <a:rot lat="20896271" lon="20633972" rev="210112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88096ACE-FD8D-48D6-84F8-94D7E839491D}">
      <dgm:prSet phldrT="[نص]" custT="1"/>
      <dgm:spPr>
        <a:sp3d prstMaterial="translucentPowder">
          <a:bevelT w="127000" h="25400" prst="softRound"/>
        </a:sp3d>
      </dgm:spPr>
      <dgm:t>
        <a:bodyPr>
          <a:flatTx/>
        </a:bodyPr>
        <a:lstStyle/>
        <a:p>
          <a:pPr rtl="0"/>
          <a:r>
            <a:rPr lang="en-US" sz="2000" dirty="0"/>
            <a:t>Facilities usually 2</a:t>
          </a:r>
          <a:r>
            <a:rPr lang="en-US" sz="2000" baseline="30000" dirty="0"/>
            <a:t>nd</a:t>
          </a:r>
          <a:r>
            <a:rPr lang="en-US" sz="2000" dirty="0"/>
            <a:t> highest cost behind personnel</a:t>
          </a:r>
        </a:p>
      </dgm:t>
    </dgm:pt>
    <dgm:pt modelId="{D3C8C9FD-2DA6-44D0-9D7D-53A3A116BFAE}" type="parTrans" cxnId="{27D64690-ECEE-47E1-A24B-76BDA92102C7}">
      <dgm:prSet/>
      <dgm:spPr/>
      <dgm:t>
        <a:bodyPr/>
        <a:lstStyle/>
        <a:p>
          <a:endParaRPr lang="en-US"/>
        </a:p>
      </dgm:t>
    </dgm:pt>
    <dgm:pt modelId="{62A14DAF-EA75-4988-9D36-1CFFCFA25C53}" type="sibTrans" cxnId="{27D64690-ECEE-47E1-A24B-76BDA92102C7}">
      <dgm:prSet/>
      <dgm:spPr>
        <a:sp3d z="-70000" extrusionH="1700" prstMaterial="translucentPowder">
          <a:bevelT w="25400" h="6350" prst="softRound"/>
          <a:bevelB w="0" h="0" prst="convex"/>
        </a:sp3d>
      </dgm:spPr>
      <dgm:t>
        <a:bodyPr>
          <a:flatTx/>
        </a:bodyPr>
        <a:lstStyle/>
        <a:p>
          <a:endParaRPr lang="en-US"/>
        </a:p>
      </dgm:t>
    </dgm:pt>
    <dgm:pt modelId="{BD2C114F-E428-4EB7-9577-BECDB398016A}">
      <dgm:prSet custT="1"/>
      <dgm:spPr>
        <a:sp3d prstMaterial="translucentPowder">
          <a:bevelT w="127000" h="25400" prst="softRound"/>
        </a:sp3d>
      </dgm:spPr>
      <dgm:t>
        <a:bodyPr lIns="182880" tIns="0" rIns="0" bIns="0">
          <a:flatTx/>
        </a:bodyPr>
        <a:lstStyle/>
        <a:p>
          <a:r>
            <a:rPr lang="en-US" sz="2000" dirty="0"/>
            <a:t>Professional FM provide strategic direction &amp; stewardship to get results, slash costs and minimize risk</a:t>
          </a:r>
        </a:p>
      </dgm:t>
    </dgm:pt>
    <dgm:pt modelId="{4407EA9F-B9B4-4877-8F48-3645D7AB2EC4}" type="parTrans" cxnId="{385ED814-C691-4C04-A2D2-30F903B14AA4}">
      <dgm:prSet/>
      <dgm:spPr/>
      <dgm:t>
        <a:bodyPr/>
        <a:lstStyle/>
        <a:p>
          <a:endParaRPr lang="en-US"/>
        </a:p>
      </dgm:t>
    </dgm:pt>
    <dgm:pt modelId="{546E867F-F424-44C2-9261-EA04D8C9D852}" type="sibTrans" cxnId="{385ED814-C691-4C04-A2D2-30F903B14AA4}">
      <dgm:prSet/>
      <dgm:spPr>
        <a:sp3d/>
      </dgm:spPr>
      <dgm:t>
        <a:bodyPr lIns="0">
          <a:flatTx/>
        </a:bodyPr>
        <a:lstStyle/>
        <a:p>
          <a:endParaRPr lang="en-US"/>
        </a:p>
      </dgm:t>
    </dgm:pt>
    <dgm:pt modelId="{8CC59A35-0438-440C-B26D-5EC3A8B6BE55}">
      <dgm:prSet custT="1"/>
      <dgm:spPr>
        <a:sp3d prstMaterial="translucentPowder">
          <a:bevelT w="127000" h="25400" prst="softRound"/>
        </a:sp3d>
      </dgm:spPr>
      <dgm:t>
        <a:bodyPr>
          <a:flatTx/>
        </a:bodyPr>
        <a:lstStyle/>
        <a:p>
          <a:r>
            <a:rPr lang="en-US" sz="2800" dirty="0"/>
            <a:t>FM is no longer just a job, it’s a strategically important professional role.</a:t>
          </a:r>
        </a:p>
      </dgm:t>
    </dgm:pt>
    <dgm:pt modelId="{F2905ECA-5EA8-461E-8B9F-0C2E1E78D407}" type="parTrans" cxnId="{1768562E-972E-421F-99D2-0936DD244ADB}">
      <dgm:prSet/>
      <dgm:spPr/>
      <dgm:t>
        <a:bodyPr/>
        <a:lstStyle/>
        <a:p>
          <a:endParaRPr lang="en-US"/>
        </a:p>
      </dgm:t>
    </dgm:pt>
    <dgm:pt modelId="{6C991481-7CB6-4F5E-9F39-EF1159ED5BD6}" type="sibTrans" cxnId="{1768562E-972E-421F-99D2-0936DD244ADB}">
      <dgm:prSet/>
      <dgm:spPr/>
      <dgm:t>
        <a:bodyPr/>
        <a:lstStyle/>
        <a:p>
          <a:endParaRPr lang="en-US"/>
        </a:p>
      </dgm:t>
    </dgm:pt>
    <dgm:pt modelId="{7FDBA936-9A9A-4F2D-9722-C7C65D023CB8}" type="pres">
      <dgm:prSet presAssocID="{A2EEF968-63E6-4A03-A7C4-798A966E582A}" presName="Name0" presStyleCnt="0">
        <dgm:presLayoutVars>
          <dgm:dir/>
          <dgm:resizeHandles val="exact"/>
        </dgm:presLayoutVars>
      </dgm:prSet>
      <dgm:spPr/>
    </dgm:pt>
    <dgm:pt modelId="{7C01AB71-8E23-4A68-8ED5-C79F19B993E9}" type="pres">
      <dgm:prSet presAssocID="{A2EEF968-63E6-4A03-A7C4-798A966E582A}" presName="vNodes" presStyleCnt="0"/>
      <dgm:spPr>
        <a:sp3d/>
      </dgm:spPr>
    </dgm:pt>
    <dgm:pt modelId="{52A2F20A-105B-4B7B-8E69-0E6CB2E4F790}" type="pres">
      <dgm:prSet presAssocID="{88096ACE-FD8D-48D6-84F8-94D7E839491D}" presName="node" presStyleLbl="node1" presStyleIdx="0" presStyleCnt="3" custAng="0" custScaleX="170461" custScaleY="89716" custLinFactY="6003" custLinFactNeighborX="16207" custLinFactNeighborY="100000">
        <dgm:presLayoutVars>
          <dgm:bulletEnabled val="1"/>
        </dgm:presLayoutVars>
      </dgm:prSet>
      <dgm:spPr/>
    </dgm:pt>
    <dgm:pt modelId="{3022E9DB-3DF6-4AAD-9688-E7060627AA8A}" type="pres">
      <dgm:prSet presAssocID="{62A14DAF-EA75-4988-9D36-1CFFCFA25C53}" presName="spacerT" presStyleCnt="0"/>
      <dgm:spPr>
        <a:sp3d/>
      </dgm:spPr>
    </dgm:pt>
    <dgm:pt modelId="{4AC6BDCC-8C85-41F1-858F-30F41FB18763}" type="pres">
      <dgm:prSet presAssocID="{62A14DAF-EA75-4988-9D36-1CFFCFA25C53}" presName="sibTrans" presStyleLbl="sibTrans2D1" presStyleIdx="0" presStyleCnt="2" custLinFactNeighborX="57775" custLinFactNeighborY="28569"/>
      <dgm:spPr/>
    </dgm:pt>
    <dgm:pt modelId="{DC4B31A2-F3F2-4989-B2D6-4014BDFDCBAD}" type="pres">
      <dgm:prSet presAssocID="{62A14DAF-EA75-4988-9D36-1CFFCFA25C53}" presName="spacerB" presStyleCnt="0"/>
      <dgm:spPr>
        <a:sp3d/>
      </dgm:spPr>
    </dgm:pt>
    <dgm:pt modelId="{6257465E-41E3-4DFD-8E39-37E6F5674161}" type="pres">
      <dgm:prSet presAssocID="{BD2C114F-E428-4EB7-9577-BECDB398016A}" presName="node" presStyleLbl="node1" presStyleIdx="1" presStyleCnt="3" custAng="0" custScaleX="197737" custScaleY="87883" custLinFactY="-940" custLinFactNeighborX="43914" custLinFactNeighborY="-100000">
        <dgm:presLayoutVars>
          <dgm:bulletEnabled val="1"/>
        </dgm:presLayoutVars>
      </dgm:prSet>
      <dgm:spPr/>
    </dgm:pt>
    <dgm:pt modelId="{C21C5DB6-EADF-4FD4-9592-01C69ADDEF3E}" type="pres">
      <dgm:prSet presAssocID="{A2EEF968-63E6-4A03-A7C4-798A966E582A}" presName="sibTransLast" presStyleLbl="sibTrans2D1" presStyleIdx="1" presStyleCnt="2" custScaleX="704279" custScaleY="106310" custLinFactX="-160336" custLinFactNeighborX="-200000" custLinFactNeighborY="8321"/>
      <dgm:spPr/>
    </dgm:pt>
    <dgm:pt modelId="{B7E6CFBE-C410-4F2E-9404-DB15FAA028C7}" type="pres">
      <dgm:prSet presAssocID="{A2EEF968-63E6-4A03-A7C4-798A966E582A}" presName="connectorText" presStyleLbl="sibTrans2D1" presStyleIdx="1" presStyleCnt="2"/>
      <dgm:spPr/>
    </dgm:pt>
    <dgm:pt modelId="{14A5E72C-33AC-4E72-8743-4829999356C6}" type="pres">
      <dgm:prSet presAssocID="{A2EEF968-63E6-4A03-A7C4-798A966E582A}" presName="lastNode" presStyleLbl="node1" presStyleIdx="2" presStyleCnt="3" custScaleX="132662" custLinFactNeighborX="42314" custLinFactNeighborY="-5808">
        <dgm:presLayoutVars>
          <dgm:bulletEnabled val="1"/>
        </dgm:presLayoutVars>
      </dgm:prSet>
      <dgm:spPr/>
    </dgm:pt>
  </dgm:ptLst>
  <dgm:cxnLst>
    <dgm:cxn modelId="{385ED814-C691-4C04-A2D2-30F903B14AA4}" srcId="{A2EEF968-63E6-4A03-A7C4-798A966E582A}" destId="{BD2C114F-E428-4EB7-9577-BECDB398016A}" srcOrd="1" destOrd="0" parTransId="{4407EA9F-B9B4-4877-8F48-3645D7AB2EC4}" sibTransId="{546E867F-F424-44C2-9261-EA04D8C9D852}"/>
    <dgm:cxn modelId="{1768562E-972E-421F-99D2-0936DD244ADB}" srcId="{A2EEF968-63E6-4A03-A7C4-798A966E582A}" destId="{8CC59A35-0438-440C-B26D-5EC3A8B6BE55}" srcOrd="2" destOrd="0" parTransId="{F2905ECA-5EA8-461E-8B9F-0C2E1E78D407}" sibTransId="{6C991481-7CB6-4F5E-9F39-EF1159ED5BD6}"/>
    <dgm:cxn modelId="{1DCDD54D-9833-4A1D-A910-3710D103D54C}" type="presOf" srcId="{A2EEF968-63E6-4A03-A7C4-798A966E582A}" destId="{7FDBA936-9A9A-4F2D-9722-C7C65D023CB8}" srcOrd="0" destOrd="0" presId="urn:microsoft.com/office/officeart/2005/8/layout/equation2"/>
    <dgm:cxn modelId="{27D64690-ECEE-47E1-A24B-76BDA92102C7}" srcId="{A2EEF968-63E6-4A03-A7C4-798A966E582A}" destId="{88096ACE-FD8D-48D6-84F8-94D7E839491D}" srcOrd="0" destOrd="0" parTransId="{D3C8C9FD-2DA6-44D0-9D7D-53A3A116BFAE}" sibTransId="{62A14DAF-EA75-4988-9D36-1CFFCFA25C53}"/>
    <dgm:cxn modelId="{89F3F79B-7A4E-43C7-8438-214461F486C1}" type="presOf" srcId="{BD2C114F-E428-4EB7-9577-BECDB398016A}" destId="{6257465E-41E3-4DFD-8E39-37E6F5674161}" srcOrd="0" destOrd="0" presId="urn:microsoft.com/office/officeart/2005/8/layout/equation2"/>
    <dgm:cxn modelId="{A7C69EA1-0E23-407C-8048-1754180CBFA5}" type="presOf" srcId="{62A14DAF-EA75-4988-9D36-1CFFCFA25C53}" destId="{4AC6BDCC-8C85-41F1-858F-30F41FB18763}" srcOrd="0" destOrd="0" presId="urn:microsoft.com/office/officeart/2005/8/layout/equation2"/>
    <dgm:cxn modelId="{6A5AC6A4-097C-4946-BC41-87A624A4980C}" type="presOf" srcId="{546E867F-F424-44C2-9261-EA04D8C9D852}" destId="{C21C5DB6-EADF-4FD4-9592-01C69ADDEF3E}" srcOrd="0" destOrd="0" presId="urn:microsoft.com/office/officeart/2005/8/layout/equation2"/>
    <dgm:cxn modelId="{148474A7-0D08-4E9C-8F28-E3AD7B32D5F2}" type="presOf" srcId="{8CC59A35-0438-440C-B26D-5EC3A8B6BE55}" destId="{14A5E72C-33AC-4E72-8743-4829999356C6}" srcOrd="0" destOrd="0" presId="urn:microsoft.com/office/officeart/2005/8/layout/equation2"/>
    <dgm:cxn modelId="{BD09E1B2-24CD-42A9-A2BD-5B49F1F0CDB8}" type="presOf" srcId="{546E867F-F424-44C2-9261-EA04D8C9D852}" destId="{B7E6CFBE-C410-4F2E-9404-DB15FAA028C7}" srcOrd="1" destOrd="0" presId="urn:microsoft.com/office/officeart/2005/8/layout/equation2"/>
    <dgm:cxn modelId="{929F77E9-21D0-4AF4-B5E4-07749A7674DC}" type="presOf" srcId="{88096ACE-FD8D-48D6-84F8-94D7E839491D}" destId="{52A2F20A-105B-4B7B-8E69-0E6CB2E4F790}" srcOrd="0" destOrd="0" presId="urn:microsoft.com/office/officeart/2005/8/layout/equation2"/>
    <dgm:cxn modelId="{8DCDC8B1-D120-4C39-BB6E-E2F4270D06BE}" type="presParOf" srcId="{7FDBA936-9A9A-4F2D-9722-C7C65D023CB8}" destId="{7C01AB71-8E23-4A68-8ED5-C79F19B993E9}" srcOrd="0" destOrd="0" presId="urn:microsoft.com/office/officeart/2005/8/layout/equation2"/>
    <dgm:cxn modelId="{F709B852-81CC-4B31-8F42-4736C8B567FE}" type="presParOf" srcId="{7C01AB71-8E23-4A68-8ED5-C79F19B993E9}" destId="{52A2F20A-105B-4B7B-8E69-0E6CB2E4F790}" srcOrd="0" destOrd="0" presId="urn:microsoft.com/office/officeart/2005/8/layout/equation2"/>
    <dgm:cxn modelId="{04F2F23A-AEC5-42AF-AE8B-BDF925A1C503}" type="presParOf" srcId="{7C01AB71-8E23-4A68-8ED5-C79F19B993E9}" destId="{3022E9DB-3DF6-4AAD-9688-E7060627AA8A}" srcOrd="1" destOrd="0" presId="urn:microsoft.com/office/officeart/2005/8/layout/equation2"/>
    <dgm:cxn modelId="{ADC96221-8D29-4CEE-99E2-D7185CC0D863}" type="presParOf" srcId="{7C01AB71-8E23-4A68-8ED5-C79F19B993E9}" destId="{4AC6BDCC-8C85-41F1-858F-30F41FB18763}" srcOrd="2" destOrd="0" presId="urn:microsoft.com/office/officeart/2005/8/layout/equation2"/>
    <dgm:cxn modelId="{13C9B0C1-EF0B-42B1-9F22-A316BA27F8AA}" type="presParOf" srcId="{7C01AB71-8E23-4A68-8ED5-C79F19B993E9}" destId="{DC4B31A2-F3F2-4989-B2D6-4014BDFDCBAD}" srcOrd="3" destOrd="0" presId="urn:microsoft.com/office/officeart/2005/8/layout/equation2"/>
    <dgm:cxn modelId="{1DBD4051-97D0-4AE5-963B-B307773EC0C5}" type="presParOf" srcId="{7C01AB71-8E23-4A68-8ED5-C79F19B993E9}" destId="{6257465E-41E3-4DFD-8E39-37E6F5674161}" srcOrd="4" destOrd="0" presId="urn:microsoft.com/office/officeart/2005/8/layout/equation2"/>
    <dgm:cxn modelId="{9386E6EF-8900-4000-B59C-070E4388B495}" type="presParOf" srcId="{7FDBA936-9A9A-4F2D-9722-C7C65D023CB8}" destId="{C21C5DB6-EADF-4FD4-9592-01C69ADDEF3E}" srcOrd="1" destOrd="0" presId="urn:microsoft.com/office/officeart/2005/8/layout/equation2"/>
    <dgm:cxn modelId="{DC7544FE-F5F1-4120-94E1-8708CD222BA1}" type="presParOf" srcId="{C21C5DB6-EADF-4FD4-9592-01C69ADDEF3E}" destId="{B7E6CFBE-C410-4F2E-9404-DB15FAA028C7}" srcOrd="0" destOrd="0" presId="urn:microsoft.com/office/officeart/2005/8/layout/equation2"/>
    <dgm:cxn modelId="{98DFCEAB-6B96-41EA-B8EA-CD4894F96BF2}" type="presParOf" srcId="{7FDBA936-9A9A-4F2D-9722-C7C65D023CB8}" destId="{14A5E72C-33AC-4E72-8743-4829999356C6}" srcOrd="2" destOrd="0" presId="urn:microsoft.com/office/officeart/2005/8/layout/equati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1A0F7-2D3B-4D54-8C1B-C9F484F3386F}">
      <dsp:nvSpPr>
        <dsp:cNvPr id="0" name=""/>
        <dsp:cNvSpPr/>
      </dsp:nvSpPr>
      <dsp:spPr>
        <a:xfrm>
          <a:off x="10893214" y="3191887"/>
          <a:ext cx="529648" cy="1512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4560"/>
              </a:lnTo>
              <a:lnTo>
                <a:pt x="529648" y="1414560"/>
              </a:lnTo>
              <a:lnTo>
                <a:pt x="529648" y="1512711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E5BA63-009A-4F90-96DD-E1CD70895BA7}">
      <dsp:nvSpPr>
        <dsp:cNvPr id="0" name=""/>
        <dsp:cNvSpPr/>
      </dsp:nvSpPr>
      <dsp:spPr>
        <a:xfrm>
          <a:off x="10171031" y="3191887"/>
          <a:ext cx="722182" cy="1512711"/>
        </a:xfrm>
        <a:custGeom>
          <a:avLst/>
          <a:gdLst/>
          <a:ahLst/>
          <a:cxnLst/>
          <a:rect l="0" t="0" r="0" b="0"/>
          <a:pathLst>
            <a:path>
              <a:moveTo>
                <a:pt x="722182" y="0"/>
              </a:moveTo>
              <a:lnTo>
                <a:pt x="722182" y="1414560"/>
              </a:lnTo>
              <a:lnTo>
                <a:pt x="0" y="1414560"/>
              </a:lnTo>
              <a:lnTo>
                <a:pt x="0" y="1512711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F04C5-6623-4A14-8BF1-8C27D2155BB5}">
      <dsp:nvSpPr>
        <dsp:cNvPr id="0" name=""/>
        <dsp:cNvSpPr/>
      </dsp:nvSpPr>
      <dsp:spPr>
        <a:xfrm>
          <a:off x="5678616" y="1966617"/>
          <a:ext cx="5214597" cy="552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331"/>
              </a:lnTo>
              <a:lnTo>
                <a:pt x="5214597" y="454331"/>
              </a:lnTo>
              <a:lnTo>
                <a:pt x="5214597" y="55248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7D27F-C292-4151-B34F-D564F7F17C41}">
      <dsp:nvSpPr>
        <dsp:cNvPr id="0" name=""/>
        <dsp:cNvSpPr/>
      </dsp:nvSpPr>
      <dsp:spPr>
        <a:xfrm>
          <a:off x="8303307" y="3191887"/>
          <a:ext cx="458799" cy="670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398"/>
              </a:lnTo>
              <a:lnTo>
                <a:pt x="458799" y="572398"/>
              </a:lnTo>
              <a:lnTo>
                <a:pt x="458799" y="670550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05B15-8970-4BC6-8D79-C28B1AD6E068}">
      <dsp:nvSpPr>
        <dsp:cNvPr id="0" name=""/>
        <dsp:cNvSpPr/>
      </dsp:nvSpPr>
      <dsp:spPr>
        <a:xfrm>
          <a:off x="7481234" y="3191887"/>
          <a:ext cx="822072" cy="666930"/>
        </a:xfrm>
        <a:custGeom>
          <a:avLst/>
          <a:gdLst/>
          <a:ahLst/>
          <a:cxnLst/>
          <a:rect l="0" t="0" r="0" b="0"/>
          <a:pathLst>
            <a:path>
              <a:moveTo>
                <a:pt x="822072" y="0"/>
              </a:moveTo>
              <a:lnTo>
                <a:pt x="822072" y="568779"/>
              </a:lnTo>
              <a:lnTo>
                <a:pt x="0" y="568779"/>
              </a:lnTo>
              <a:lnTo>
                <a:pt x="0" y="666930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BF8D8-73C3-4013-BCAF-A7A7921CBA6C}">
      <dsp:nvSpPr>
        <dsp:cNvPr id="0" name=""/>
        <dsp:cNvSpPr/>
      </dsp:nvSpPr>
      <dsp:spPr>
        <a:xfrm>
          <a:off x="5678616" y="1966617"/>
          <a:ext cx="2624690" cy="552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4331"/>
              </a:lnTo>
              <a:lnTo>
                <a:pt x="2624690" y="454331"/>
              </a:lnTo>
              <a:lnTo>
                <a:pt x="2624690" y="55248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6D3EDE-A4EC-40EF-8153-F20514C720E2}">
      <dsp:nvSpPr>
        <dsp:cNvPr id="0" name=""/>
        <dsp:cNvSpPr/>
      </dsp:nvSpPr>
      <dsp:spPr>
        <a:xfrm>
          <a:off x="4418446" y="3191887"/>
          <a:ext cx="1679524" cy="1546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7930"/>
              </a:lnTo>
              <a:lnTo>
                <a:pt x="1679524" y="1447930"/>
              </a:lnTo>
              <a:lnTo>
                <a:pt x="1679524" y="1546082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2B927-8031-40F9-8883-2A0DEEC1A37F}">
      <dsp:nvSpPr>
        <dsp:cNvPr id="0" name=""/>
        <dsp:cNvSpPr/>
      </dsp:nvSpPr>
      <dsp:spPr>
        <a:xfrm>
          <a:off x="4418446" y="3191887"/>
          <a:ext cx="280463" cy="1531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418"/>
              </a:lnTo>
              <a:lnTo>
                <a:pt x="280463" y="1433418"/>
              </a:lnTo>
              <a:lnTo>
                <a:pt x="280463" y="1531569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A35D8-EBE3-410D-B6E2-072FC0D7E410}">
      <dsp:nvSpPr>
        <dsp:cNvPr id="0" name=""/>
        <dsp:cNvSpPr/>
      </dsp:nvSpPr>
      <dsp:spPr>
        <a:xfrm>
          <a:off x="3238694" y="3191887"/>
          <a:ext cx="1179752" cy="1546082"/>
        </a:xfrm>
        <a:custGeom>
          <a:avLst/>
          <a:gdLst/>
          <a:ahLst/>
          <a:cxnLst/>
          <a:rect l="0" t="0" r="0" b="0"/>
          <a:pathLst>
            <a:path>
              <a:moveTo>
                <a:pt x="1179752" y="0"/>
              </a:moveTo>
              <a:lnTo>
                <a:pt x="1179752" y="1447930"/>
              </a:lnTo>
              <a:lnTo>
                <a:pt x="0" y="1447930"/>
              </a:lnTo>
              <a:lnTo>
                <a:pt x="0" y="1546082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B8EFB-E78A-4A70-BFF3-0C18FB91FC02}">
      <dsp:nvSpPr>
        <dsp:cNvPr id="0" name=""/>
        <dsp:cNvSpPr/>
      </dsp:nvSpPr>
      <dsp:spPr>
        <a:xfrm>
          <a:off x="1896243" y="3191887"/>
          <a:ext cx="2522203" cy="1526497"/>
        </a:xfrm>
        <a:custGeom>
          <a:avLst/>
          <a:gdLst/>
          <a:ahLst/>
          <a:cxnLst/>
          <a:rect l="0" t="0" r="0" b="0"/>
          <a:pathLst>
            <a:path>
              <a:moveTo>
                <a:pt x="2522203" y="0"/>
              </a:moveTo>
              <a:lnTo>
                <a:pt x="2522203" y="1428345"/>
              </a:lnTo>
              <a:lnTo>
                <a:pt x="0" y="1428345"/>
              </a:lnTo>
              <a:lnTo>
                <a:pt x="0" y="1526497"/>
              </a:lnTo>
            </a:path>
          </a:pathLst>
        </a:custGeom>
        <a:noFill/>
        <a:ln w="4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90163C-297C-4245-8DBB-7D00E4BD039F}">
      <dsp:nvSpPr>
        <dsp:cNvPr id="0" name=""/>
        <dsp:cNvSpPr/>
      </dsp:nvSpPr>
      <dsp:spPr>
        <a:xfrm>
          <a:off x="4418446" y="1966617"/>
          <a:ext cx="1260169" cy="552482"/>
        </a:xfrm>
        <a:custGeom>
          <a:avLst/>
          <a:gdLst/>
          <a:ahLst/>
          <a:cxnLst/>
          <a:rect l="0" t="0" r="0" b="0"/>
          <a:pathLst>
            <a:path>
              <a:moveTo>
                <a:pt x="1260169" y="0"/>
              </a:moveTo>
              <a:lnTo>
                <a:pt x="1260169" y="454331"/>
              </a:lnTo>
              <a:lnTo>
                <a:pt x="0" y="454331"/>
              </a:lnTo>
              <a:lnTo>
                <a:pt x="0" y="55248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BC6CF-6CBE-44D8-92FA-07A5F485B568}">
      <dsp:nvSpPr>
        <dsp:cNvPr id="0" name=""/>
        <dsp:cNvSpPr/>
      </dsp:nvSpPr>
      <dsp:spPr>
        <a:xfrm>
          <a:off x="3123493" y="1966617"/>
          <a:ext cx="2555123" cy="552482"/>
        </a:xfrm>
        <a:custGeom>
          <a:avLst/>
          <a:gdLst/>
          <a:ahLst/>
          <a:cxnLst/>
          <a:rect l="0" t="0" r="0" b="0"/>
          <a:pathLst>
            <a:path>
              <a:moveTo>
                <a:pt x="2555123" y="0"/>
              </a:moveTo>
              <a:lnTo>
                <a:pt x="2555123" y="454331"/>
              </a:lnTo>
              <a:lnTo>
                <a:pt x="0" y="454331"/>
              </a:lnTo>
              <a:lnTo>
                <a:pt x="0" y="55248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46A86-3079-417C-B95D-384AEFF89256}">
      <dsp:nvSpPr>
        <dsp:cNvPr id="0" name=""/>
        <dsp:cNvSpPr/>
      </dsp:nvSpPr>
      <dsp:spPr>
        <a:xfrm>
          <a:off x="1828539" y="1966617"/>
          <a:ext cx="3850076" cy="552482"/>
        </a:xfrm>
        <a:custGeom>
          <a:avLst/>
          <a:gdLst/>
          <a:ahLst/>
          <a:cxnLst/>
          <a:rect l="0" t="0" r="0" b="0"/>
          <a:pathLst>
            <a:path>
              <a:moveTo>
                <a:pt x="3850076" y="0"/>
              </a:moveTo>
              <a:lnTo>
                <a:pt x="3850076" y="454331"/>
              </a:lnTo>
              <a:lnTo>
                <a:pt x="0" y="454331"/>
              </a:lnTo>
              <a:lnTo>
                <a:pt x="0" y="55248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4070F-BD60-4B0E-9B66-A22A7BDEDA48}">
      <dsp:nvSpPr>
        <dsp:cNvPr id="0" name=""/>
        <dsp:cNvSpPr/>
      </dsp:nvSpPr>
      <dsp:spPr>
        <a:xfrm>
          <a:off x="533586" y="1966617"/>
          <a:ext cx="5145030" cy="552482"/>
        </a:xfrm>
        <a:custGeom>
          <a:avLst/>
          <a:gdLst/>
          <a:ahLst/>
          <a:cxnLst/>
          <a:rect l="0" t="0" r="0" b="0"/>
          <a:pathLst>
            <a:path>
              <a:moveTo>
                <a:pt x="5145030" y="0"/>
              </a:moveTo>
              <a:lnTo>
                <a:pt x="5145030" y="454331"/>
              </a:lnTo>
              <a:lnTo>
                <a:pt x="0" y="454331"/>
              </a:lnTo>
              <a:lnTo>
                <a:pt x="0" y="552482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DEA1A2-0813-4941-8E96-A76270859722}">
      <dsp:nvSpPr>
        <dsp:cNvPr id="0" name=""/>
        <dsp:cNvSpPr/>
      </dsp:nvSpPr>
      <dsp:spPr>
        <a:xfrm>
          <a:off x="5148862" y="129383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66DED-8191-4C86-A136-C34EC945EBEB}">
      <dsp:nvSpPr>
        <dsp:cNvPr id="0" name=""/>
        <dsp:cNvSpPr/>
      </dsp:nvSpPr>
      <dsp:spPr>
        <a:xfrm>
          <a:off x="5266585" y="140566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Facilities receive:</a:t>
          </a:r>
        </a:p>
      </dsp:txBody>
      <dsp:txXfrm>
        <a:off x="5286290" y="1425372"/>
        <a:ext cx="1020097" cy="633377"/>
      </dsp:txXfrm>
    </dsp:sp>
    <dsp:sp modelId="{91E6CF49-E1D0-4721-8BA2-E2DE315F375A}">
      <dsp:nvSpPr>
        <dsp:cNvPr id="0" name=""/>
        <dsp:cNvSpPr/>
      </dsp:nvSpPr>
      <dsp:spPr>
        <a:xfrm>
          <a:off x="3832" y="251910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9EEE8-A508-4172-AD5C-51791ED18713}">
      <dsp:nvSpPr>
        <dsp:cNvPr id="0" name=""/>
        <dsp:cNvSpPr/>
      </dsp:nvSpPr>
      <dsp:spPr>
        <a:xfrm>
          <a:off x="121555" y="263093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Minute to minute monitoring</a:t>
          </a:r>
        </a:p>
      </dsp:txBody>
      <dsp:txXfrm>
        <a:off x="141260" y="2650642"/>
        <a:ext cx="1020097" cy="633377"/>
      </dsp:txXfrm>
    </dsp:sp>
    <dsp:sp modelId="{05A3EB41-4265-46A2-9E5A-B0F4DC2DEC79}">
      <dsp:nvSpPr>
        <dsp:cNvPr id="0" name=""/>
        <dsp:cNvSpPr/>
      </dsp:nvSpPr>
      <dsp:spPr>
        <a:xfrm>
          <a:off x="1298785" y="251910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83D9E-8A9B-4540-B54F-C0D34A79B95A}">
      <dsp:nvSpPr>
        <dsp:cNvPr id="0" name=""/>
        <dsp:cNvSpPr/>
      </dsp:nvSpPr>
      <dsp:spPr>
        <a:xfrm>
          <a:off x="1416508" y="263093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1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Fast</a:t>
          </a: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 response </a:t>
          </a:r>
        </a:p>
      </dsp:txBody>
      <dsp:txXfrm>
        <a:off x="1436213" y="2650642"/>
        <a:ext cx="1020097" cy="633377"/>
      </dsp:txXfrm>
    </dsp:sp>
    <dsp:sp modelId="{777B496A-1F0F-4069-BC60-739010B94109}">
      <dsp:nvSpPr>
        <dsp:cNvPr id="0" name=""/>
        <dsp:cNvSpPr/>
      </dsp:nvSpPr>
      <dsp:spPr>
        <a:xfrm>
          <a:off x="2593739" y="251910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A3FBF-CABE-4169-88F5-BCD0825F407F}">
      <dsp:nvSpPr>
        <dsp:cNvPr id="0" name=""/>
        <dsp:cNvSpPr/>
      </dsp:nvSpPr>
      <dsp:spPr>
        <a:xfrm>
          <a:off x="2711462" y="263093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Regular, systematic assessments</a:t>
          </a:r>
        </a:p>
      </dsp:txBody>
      <dsp:txXfrm>
        <a:off x="2731167" y="2650642"/>
        <a:ext cx="1020097" cy="633377"/>
      </dsp:txXfrm>
    </dsp:sp>
    <dsp:sp modelId="{3A987C64-5047-44CA-B445-C6A1C2717416}">
      <dsp:nvSpPr>
        <dsp:cNvPr id="0" name=""/>
        <dsp:cNvSpPr/>
      </dsp:nvSpPr>
      <dsp:spPr>
        <a:xfrm>
          <a:off x="3888692" y="251910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390533-76ED-474C-ABBD-D8F8CAD0181B}">
      <dsp:nvSpPr>
        <dsp:cNvPr id="0" name=""/>
        <dsp:cNvSpPr/>
      </dsp:nvSpPr>
      <dsp:spPr>
        <a:xfrm>
          <a:off x="4006415" y="263093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Detailed optimization reports:</a:t>
          </a:r>
        </a:p>
      </dsp:txBody>
      <dsp:txXfrm>
        <a:off x="4026120" y="2650642"/>
        <a:ext cx="1020097" cy="633377"/>
      </dsp:txXfrm>
    </dsp:sp>
    <dsp:sp modelId="{EA9AE47D-8E7D-4FD1-A5DA-7379CA6E0ABB}">
      <dsp:nvSpPr>
        <dsp:cNvPr id="0" name=""/>
        <dsp:cNvSpPr/>
      </dsp:nvSpPr>
      <dsp:spPr>
        <a:xfrm>
          <a:off x="1366489" y="4718384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1AD38-D12F-4728-B0F4-8809602A0F1B}">
      <dsp:nvSpPr>
        <dsp:cNvPr id="0" name=""/>
        <dsp:cNvSpPr/>
      </dsp:nvSpPr>
      <dsp:spPr>
        <a:xfrm>
          <a:off x="1484212" y="4830221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Safety</a:t>
          </a:r>
        </a:p>
      </dsp:txBody>
      <dsp:txXfrm>
        <a:off x="1503917" y="4849926"/>
        <a:ext cx="1020097" cy="633377"/>
      </dsp:txXfrm>
    </dsp:sp>
    <dsp:sp modelId="{07388342-DFEB-4C7A-8375-8A8DFEBBCED4}">
      <dsp:nvSpPr>
        <dsp:cNvPr id="0" name=""/>
        <dsp:cNvSpPr/>
      </dsp:nvSpPr>
      <dsp:spPr>
        <a:xfrm>
          <a:off x="2708940" y="4737969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27C69-DAFD-4373-855E-05870F790A26}">
      <dsp:nvSpPr>
        <dsp:cNvPr id="0" name=""/>
        <dsp:cNvSpPr/>
      </dsp:nvSpPr>
      <dsp:spPr>
        <a:xfrm>
          <a:off x="2826663" y="4849806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Security </a:t>
          </a:r>
        </a:p>
      </dsp:txBody>
      <dsp:txXfrm>
        <a:off x="2846368" y="4869511"/>
        <a:ext cx="1020097" cy="633377"/>
      </dsp:txXfrm>
    </dsp:sp>
    <dsp:sp modelId="{229F942C-93F2-4852-A023-979D4D99CEF2}">
      <dsp:nvSpPr>
        <dsp:cNvPr id="0" name=""/>
        <dsp:cNvSpPr/>
      </dsp:nvSpPr>
      <dsp:spPr>
        <a:xfrm>
          <a:off x="4169156" y="4723457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990A9-8FDA-4782-AEB8-0D2A944E1554}">
      <dsp:nvSpPr>
        <dsp:cNvPr id="0" name=""/>
        <dsp:cNvSpPr/>
      </dsp:nvSpPr>
      <dsp:spPr>
        <a:xfrm>
          <a:off x="4286879" y="4835294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Functionality</a:t>
          </a:r>
        </a:p>
      </dsp:txBody>
      <dsp:txXfrm>
        <a:off x="4306584" y="4854999"/>
        <a:ext cx="1020097" cy="633377"/>
      </dsp:txXfrm>
    </dsp:sp>
    <dsp:sp modelId="{3F73B77D-BEEC-45BD-A363-741C08D6B868}">
      <dsp:nvSpPr>
        <dsp:cNvPr id="0" name=""/>
        <dsp:cNvSpPr/>
      </dsp:nvSpPr>
      <dsp:spPr>
        <a:xfrm>
          <a:off x="5568216" y="4737969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C821B-01C6-4B17-A717-121BF3D15CDF}">
      <dsp:nvSpPr>
        <dsp:cNvPr id="0" name=""/>
        <dsp:cNvSpPr/>
      </dsp:nvSpPr>
      <dsp:spPr>
        <a:xfrm>
          <a:off x="5685940" y="4849806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Aesthetics</a:t>
          </a:r>
        </a:p>
      </dsp:txBody>
      <dsp:txXfrm>
        <a:off x="5705645" y="4869511"/>
        <a:ext cx="1020097" cy="633377"/>
      </dsp:txXfrm>
    </dsp:sp>
    <dsp:sp modelId="{286AAD79-EB62-4F76-9F57-B4B92B429E58}">
      <dsp:nvSpPr>
        <dsp:cNvPr id="0" name=""/>
        <dsp:cNvSpPr/>
      </dsp:nvSpPr>
      <dsp:spPr>
        <a:xfrm>
          <a:off x="7773553" y="251910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40FCB-A501-4467-A371-4390DB02C7D8}">
      <dsp:nvSpPr>
        <dsp:cNvPr id="0" name=""/>
        <dsp:cNvSpPr/>
      </dsp:nvSpPr>
      <dsp:spPr>
        <a:xfrm>
          <a:off x="7891276" y="263093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Swift execution:</a:t>
          </a:r>
        </a:p>
      </dsp:txBody>
      <dsp:txXfrm>
        <a:off x="7910981" y="2650642"/>
        <a:ext cx="1020097" cy="633377"/>
      </dsp:txXfrm>
    </dsp:sp>
    <dsp:sp modelId="{011C7E9E-3F40-493C-9F16-530A3D3D3D0A}">
      <dsp:nvSpPr>
        <dsp:cNvPr id="0" name=""/>
        <dsp:cNvSpPr/>
      </dsp:nvSpPr>
      <dsp:spPr>
        <a:xfrm>
          <a:off x="6951480" y="3858818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9096D-DED2-422C-B0E4-EDC04AF6A492}">
      <dsp:nvSpPr>
        <dsp:cNvPr id="0" name=""/>
        <dsp:cNvSpPr/>
      </dsp:nvSpPr>
      <dsp:spPr>
        <a:xfrm>
          <a:off x="7069203" y="3970655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Repairs</a:t>
          </a:r>
        </a:p>
      </dsp:txBody>
      <dsp:txXfrm>
        <a:off x="7088908" y="3990360"/>
        <a:ext cx="1020097" cy="633377"/>
      </dsp:txXfrm>
    </dsp:sp>
    <dsp:sp modelId="{BCD2D090-A43D-4F81-863A-C8BDCF14C14D}">
      <dsp:nvSpPr>
        <dsp:cNvPr id="0" name=""/>
        <dsp:cNvSpPr/>
      </dsp:nvSpPr>
      <dsp:spPr>
        <a:xfrm>
          <a:off x="8232353" y="3862438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1470C-B29F-437A-8050-E7858A89DEB0}">
      <dsp:nvSpPr>
        <dsp:cNvPr id="0" name=""/>
        <dsp:cNvSpPr/>
      </dsp:nvSpPr>
      <dsp:spPr>
        <a:xfrm>
          <a:off x="8350076" y="3974274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  <a:flatTx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Performance upgrades</a:t>
          </a:r>
        </a:p>
      </dsp:txBody>
      <dsp:txXfrm>
        <a:off x="8369781" y="3993979"/>
        <a:ext cx="1020097" cy="633377"/>
      </dsp:txXfrm>
    </dsp:sp>
    <dsp:sp modelId="{45D50E15-698C-4E95-B69B-260BAC9C0FB8}">
      <dsp:nvSpPr>
        <dsp:cNvPr id="0" name=""/>
        <dsp:cNvSpPr/>
      </dsp:nvSpPr>
      <dsp:spPr>
        <a:xfrm>
          <a:off x="10363460" y="2519100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6FA60-F831-41C7-938F-0AFFB8420DD3}">
      <dsp:nvSpPr>
        <dsp:cNvPr id="0" name=""/>
        <dsp:cNvSpPr/>
      </dsp:nvSpPr>
      <dsp:spPr>
        <a:xfrm>
          <a:off x="10481183" y="2630937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Attention to detail</a:t>
          </a:r>
        </a:p>
      </dsp:txBody>
      <dsp:txXfrm>
        <a:off x="10500888" y="2650642"/>
        <a:ext cx="1020097" cy="633377"/>
      </dsp:txXfrm>
    </dsp:sp>
    <dsp:sp modelId="{8E59B1B6-BD92-477F-AF41-9B95E9F3BB7C}">
      <dsp:nvSpPr>
        <dsp:cNvPr id="0" name=""/>
        <dsp:cNvSpPr/>
      </dsp:nvSpPr>
      <dsp:spPr>
        <a:xfrm>
          <a:off x="9641277" y="4704599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8BCD8-99E7-41BF-9E66-2EA39836D6FB}">
      <dsp:nvSpPr>
        <dsp:cNvPr id="0" name=""/>
        <dsp:cNvSpPr/>
      </dsp:nvSpPr>
      <dsp:spPr>
        <a:xfrm>
          <a:off x="9759000" y="4816436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On time</a:t>
          </a:r>
        </a:p>
      </dsp:txBody>
      <dsp:txXfrm>
        <a:off x="9778705" y="4836141"/>
        <a:ext cx="1020097" cy="633377"/>
      </dsp:txXfrm>
    </dsp:sp>
    <dsp:sp modelId="{EE75D95D-C356-4886-88C5-E51D4CAF47EC}">
      <dsp:nvSpPr>
        <dsp:cNvPr id="0" name=""/>
        <dsp:cNvSpPr/>
      </dsp:nvSpPr>
      <dsp:spPr>
        <a:xfrm>
          <a:off x="10893109" y="4704599"/>
          <a:ext cx="1059507" cy="67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Below" fov="3900000">
            <a:rot lat="1500000" lon="0" rev="0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99E95-50B9-4F03-81B7-934BDEF659D4}">
      <dsp:nvSpPr>
        <dsp:cNvPr id="0" name=""/>
        <dsp:cNvSpPr/>
      </dsp:nvSpPr>
      <dsp:spPr>
        <a:xfrm>
          <a:off x="11010832" y="4816436"/>
          <a:ext cx="1059507" cy="6727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Below" fov="3900000">
            <a:rot lat="1500000" lon="0" rev="0"/>
          </a:camera>
          <a:lightRig rig="threePt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flatTx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n w="3175"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Light Condensed" panose="020B0502040204020203" pitchFamily="34" charset="0"/>
            </a:rPr>
            <a:t>Within budget</a:t>
          </a:r>
        </a:p>
      </dsp:txBody>
      <dsp:txXfrm>
        <a:off x="11030537" y="4836141"/>
        <a:ext cx="1020097" cy="6333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76008-AB28-43FE-B234-F8F0DBC63182}">
      <dsp:nvSpPr>
        <dsp:cNvPr id="0" name=""/>
        <dsp:cNvSpPr/>
      </dsp:nvSpPr>
      <dsp:spPr>
        <a:xfrm>
          <a:off x="1052873" y="0"/>
          <a:ext cx="10049834" cy="661337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3FA32-F680-44FC-AF4A-200E379E462E}">
      <dsp:nvSpPr>
        <dsp:cNvPr id="0" name=""/>
        <dsp:cNvSpPr/>
      </dsp:nvSpPr>
      <dsp:spPr>
        <a:xfrm>
          <a:off x="5195" y="1984013"/>
          <a:ext cx="2271719" cy="2645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>
          <a:noFill/>
        </a:ln>
        <a:effectLst>
          <a:outerShdw blurRad="39000" dist="25400" dir="5400000" rotWithShape="0">
            <a:schemeClr val="accen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026659" lon="20471518" rev="1332019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significant strategic impact</a:t>
          </a:r>
        </a:p>
      </dsp:txBody>
      <dsp:txXfrm>
        <a:off x="116091" y="2094909"/>
        <a:ext cx="2049927" cy="2423559"/>
      </dsp:txXfrm>
    </dsp:sp>
    <dsp:sp modelId="{AC030256-CDCC-4C6D-AB51-B5B9473587A2}">
      <dsp:nvSpPr>
        <dsp:cNvPr id="0" name=""/>
        <dsp:cNvSpPr/>
      </dsp:nvSpPr>
      <dsp:spPr>
        <a:xfrm>
          <a:off x="2390501" y="1984013"/>
          <a:ext cx="2271719" cy="2645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>
          <a:noFill/>
        </a:ln>
        <a:effectLst>
          <a:outerShdw blurRad="39000" dist="25400" dir="5400000" rotWithShape="0">
            <a:schemeClr val="accent1">
              <a:alpha val="90000"/>
              <a:hueOff val="0"/>
              <a:satOff val="0"/>
              <a:lumOff val="0"/>
              <a:alphaOff val="-10000"/>
              <a:shade val="33000"/>
              <a:alpha val="83000"/>
            </a:schemeClr>
          </a:outerShdw>
        </a:effectLst>
        <a:scene3d>
          <a:camera prst="perspectiveRelaxed" fov="2400000">
            <a:rot lat="19026659" lon="20471518" rev="1332019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Too much time diverted to day-to-day operations</a:t>
          </a:r>
        </a:p>
      </dsp:txBody>
      <dsp:txXfrm>
        <a:off x="2501397" y="2094909"/>
        <a:ext cx="2049927" cy="2423559"/>
      </dsp:txXfrm>
    </dsp:sp>
    <dsp:sp modelId="{DD32E8CB-537C-4E64-B30A-6E1A2568811F}">
      <dsp:nvSpPr>
        <dsp:cNvPr id="0" name=""/>
        <dsp:cNvSpPr/>
      </dsp:nvSpPr>
      <dsp:spPr>
        <a:xfrm>
          <a:off x="4775807" y="1984013"/>
          <a:ext cx="2271719" cy="2645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>
          <a:noFill/>
        </a:ln>
        <a:effectLst>
          <a:outerShdw blurRad="39000" dist="25400" dir="5400000" rotWithShape="0">
            <a:schemeClr val="accent1">
              <a:alpha val="90000"/>
              <a:hueOff val="0"/>
              <a:satOff val="0"/>
              <a:lumOff val="0"/>
              <a:alphaOff val="-20000"/>
              <a:shade val="33000"/>
              <a:alpha val="83000"/>
            </a:schemeClr>
          </a:outerShdw>
        </a:effectLst>
        <a:scene3d>
          <a:camera prst="perspectiveRelaxed" fov="2400000">
            <a:rot lat="19026659" lon="20471518" rev="1332019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Free up more time for strategic planning </a:t>
          </a:r>
        </a:p>
      </dsp:txBody>
      <dsp:txXfrm>
        <a:off x="4886703" y="2094909"/>
        <a:ext cx="2049927" cy="2423559"/>
      </dsp:txXfrm>
    </dsp:sp>
    <dsp:sp modelId="{91362148-DFAE-4D93-B669-7D889FB98662}">
      <dsp:nvSpPr>
        <dsp:cNvPr id="0" name=""/>
        <dsp:cNvSpPr/>
      </dsp:nvSpPr>
      <dsp:spPr>
        <a:xfrm>
          <a:off x="7161113" y="1984013"/>
          <a:ext cx="2271719" cy="2645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>
          <a:noFill/>
        </a:ln>
        <a:effectLst>
          <a:outerShdw blurRad="39000" dist="25400" dir="5400000" rotWithShape="0">
            <a:schemeClr val="accent1">
              <a:alpha val="90000"/>
              <a:hueOff val="0"/>
              <a:satOff val="0"/>
              <a:lumOff val="0"/>
              <a:alphaOff val="-30000"/>
              <a:shade val="33000"/>
              <a:alpha val="83000"/>
            </a:schemeClr>
          </a:outerShdw>
        </a:effectLst>
        <a:scene3d>
          <a:camera prst="perspectiveRelaxed" fov="2400000">
            <a:rot lat="19026659" lon="20471518" rev="1332019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Assess, track &amp; manage property &amp; utilities</a:t>
          </a:r>
        </a:p>
      </dsp:txBody>
      <dsp:txXfrm>
        <a:off x="7272009" y="2094909"/>
        <a:ext cx="2049927" cy="2423559"/>
      </dsp:txXfrm>
    </dsp:sp>
    <dsp:sp modelId="{FE525C81-E985-4555-A060-F014E89060BF}">
      <dsp:nvSpPr>
        <dsp:cNvPr id="0" name=""/>
        <dsp:cNvSpPr/>
      </dsp:nvSpPr>
      <dsp:spPr>
        <a:xfrm>
          <a:off x="9546419" y="1984013"/>
          <a:ext cx="2271719" cy="2645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>
          <a:noFill/>
        </a:ln>
        <a:effectLst>
          <a:outerShdw blurRad="39000" dist="25400" dir="5400000" rotWithShape="0">
            <a:schemeClr val="accent1">
              <a:alpha val="90000"/>
              <a:hueOff val="0"/>
              <a:satOff val="0"/>
              <a:lumOff val="0"/>
              <a:alphaOff val="-40000"/>
              <a:shade val="33000"/>
              <a:alpha val="83000"/>
            </a:schemeClr>
          </a:outerShdw>
        </a:effectLst>
        <a:scene3d>
          <a:camera prst="perspectiveRelaxed" fov="2400000">
            <a:rot lat="19026659" lon="20471518" rev="1332019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  <a:sp3d extrusionH="28000" prstMaterial="matte"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Cut costs, manage risks, improve staff productivity, increase ROI</a:t>
          </a:r>
        </a:p>
      </dsp:txBody>
      <dsp:txXfrm>
        <a:off x="9657315" y="2094909"/>
        <a:ext cx="2049927" cy="2423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A9397-A070-4998-BDF5-DA9BDCF42EA4}">
      <dsp:nvSpPr>
        <dsp:cNvPr id="0" name=""/>
        <dsp:cNvSpPr/>
      </dsp:nvSpPr>
      <dsp:spPr>
        <a:xfrm>
          <a:off x="135" y="0"/>
          <a:ext cx="1803887" cy="416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p3d extrusionH="28000" prstMaterial="matte"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Structural</a:t>
          </a:r>
          <a:endParaRPr lang="en-US" sz="1400" b="1" kern="1200" dirty="0"/>
        </a:p>
      </dsp:txBody>
      <dsp:txXfrm>
        <a:off x="135" y="1666959"/>
        <a:ext cx="1803887" cy="1666959"/>
      </dsp:txXfrm>
    </dsp:sp>
    <dsp:sp modelId="{C8677C74-A85A-499B-B00E-4A0FA9ED999E}">
      <dsp:nvSpPr>
        <dsp:cNvPr id="0" name=""/>
        <dsp:cNvSpPr/>
      </dsp:nvSpPr>
      <dsp:spPr>
        <a:xfrm>
          <a:off x="208207" y="250043"/>
          <a:ext cx="1387743" cy="13877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F87A9-3E7A-4E10-BDBD-51ADB5137DFB}">
      <dsp:nvSpPr>
        <dsp:cNvPr id="0" name=""/>
        <dsp:cNvSpPr/>
      </dsp:nvSpPr>
      <dsp:spPr>
        <a:xfrm>
          <a:off x="1858139" y="0"/>
          <a:ext cx="1803887" cy="416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p3d extrusionH="28000" prstMaterial="matte"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Architectural</a:t>
          </a:r>
          <a:endParaRPr lang="en-US" sz="1800" b="1" kern="1200" dirty="0"/>
        </a:p>
      </dsp:txBody>
      <dsp:txXfrm>
        <a:off x="1858139" y="1666959"/>
        <a:ext cx="1803887" cy="1666959"/>
      </dsp:txXfrm>
    </dsp:sp>
    <dsp:sp modelId="{D0E62F78-4809-4189-BCD2-6FAABD49E623}">
      <dsp:nvSpPr>
        <dsp:cNvPr id="0" name=""/>
        <dsp:cNvSpPr/>
      </dsp:nvSpPr>
      <dsp:spPr>
        <a:xfrm>
          <a:off x="2066211" y="250043"/>
          <a:ext cx="1387743" cy="13877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37F24-99A0-4464-A6D6-B401D7DC0046}">
      <dsp:nvSpPr>
        <dsp:cNvPr id="0" name=""/>
        <dsp:cNvSpPr/>
      </dsp:nvSpPr>
      <dsp:spPr>
        <a:xfrm>
          <a:off x="3716143" y="0"/>
          <a:ext cx="1803887" cy="416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p3d extrusionH="28000" prstMaterial="matte"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Electrical</a:t>
          </a:r>
          <a:r>
            <a:rPr lang="en-US" sz="2400" b="0" i="0" kern="1200" dirty="0"/>
            <a:t> </a:t>
          </a:r>
          <a:endParaRPr lang="en-US" sz="2400" kern="1200" dirty="0"/>
        </a:p>
      </dsp:txBody>
      <dsp:txXfrm>
        <a:off x="3716143" y="1666959"/>
        <a:ext cx="1803887" cy="1666959"/>
      </dsp:txXfrm>
    </dsp:sp>
    <dsp:sp modelId="{127385F7-74FA-44BB-8216-0DBB6B8CD6C6}">
      <dsp:nvSpPr>
        <dsp:cNvPr id="0" name=""/>
        <dsp:cNvSpPr/>
      </dsp:nvSpPr>
      <dsp:spPr>
        <a:xfrm>
          <a:off x="3924215" y="250043"/>
          <a:ext cx="1387743" cy="138774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B5B8B-8CE8-450C-86E3-AA7EA7388BAE}">
      <dsp:nvSpPr>
        <dsp:cNvPr id="0" name=""/>
        <dsp:cNvSpPr/>
      </dsp:nvSpPr>
      <dsp:spPr>
        <a:xfrm>
          <a:off x="5574147" y="0"/>
          <a:ext cx="1803887" cy="416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p3d extrusionH="28000" prstMaterial="matte"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Mechanical</a:t>
          </a:r>
          <a:endParaRPr lang="en-US" sz="1600" b="1" kern="1200" dirty="0"/>
        </a:p>
      </dsp:txBody>
      <dsp:txXfrm>
        <a:off x="5574147" y="1666959"/>
        <a:ext cx="1803887" cy="1666959"/>
      </dsp:txXfrm>
    </dsp:sp>
    <dsp:sp modelId="{FDF19557-D92B-4AE0-AB85-8E9F918D5A46}">
      <dsp:nvSpPr>
        <dsp:cNvPr id="0" name=""/>
        <dsp:cNvSpPr/>
      </dsp:nvSpPr>
      <dsp:spPr>
        <a:xfrm>
          <a:off x="5782219" y="250043"/>
          <a:ext cx="1387743" cy="138774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F3B25-F638-4C2A-90B2-DBA1196A70A9}">
      <dsp:nvSpPr>
        <dsp:cNvPr id="0" name=""/>
        <dsp:cNvSpPr/>
      </dsp:nvSpPr>
      <dsp:spPr>
        <a:xfrm>
          <a:off x="7432151" y="0"/>
          <a:ext cx="1803887" cy="416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p3d extrusionH="28000" prstMaterial="matte"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Safety &amp; Security</a:t>
          </a:r>
          <a:endParaRPr lang="en-US" sz="1800" b="1" kern="1200" dirty="0"/>
        </a:p>
      </dsp:txBody>
      <dsp:txXfrm>
        <a:off x="7432151" y="1666959"/>
        <a:ext cx="1803887" cy="1666959"/>
      </dsp:txXfrm>
    </dsp:sp>
    <dsp:sp modelId="{1FD22176-269D-4A77-A877-3B6C125F9A4B}">
      <dsp:nvSpPr>
        <dsp:cNvPr id="0" name=""/>
        <dsp:cNvSpPr/>
      </dsp:nvSpPr>
      <dsp:spPr>
        <a:xfrm>
          <a:off x="7640223" y="250043"/>
          <a:ext cx="1387743" cy="138774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2B619-766C-45A9-B283-2D9BCBF042E2}">
      <dsp:nvSpPr>
        <dsp:cNvPr id="0" name=""/>
        <dsp:cNvSpPr/>
      </dsp:nvSpPr>
      <dsp:spPr>
        <a:xfrm>
          <a:off x="9290156" y="0"/>
          <a:ext cx="1803887" cy="416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2400000">
            <a:rot lat="19149993" lon="20104174" rev="1577324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p3d extrusionH="28000" prstMaterial="matte"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Soft Facilities Management </a:t>
          </a:r>
          <a:endParaRPr lang="en-US" sz="1800" b="1" kern="1200" dirty="0"/>
        </a:p>
      </dsp:txBody>
      <dsp:txXfrm>
        <a:off x="9290156" y="1666959"/>
        <a:ext cx="1803887" cy="1666959"/>
      </dsp:txXfrm>
    </dsp:sp>
    <dsp:sp modelId="{FB390029-4C12-40A0-992F-1D43F5CF9CE5}">
      <dsp:nvSpPr>
        <dsp:cNvPr id="0" name=""/>
        <dsp:cNvSpPr/>
      </dsp:nvSpPr>
      <dsp:spPr>
        <a:xfrm>
          <a:off x="9498227" y="250043"/>
          <a:ext cx="1387743" cy="138774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F63C1-46A6-4C71-8910-D957DB66BD36}">
      <dsp:nvSpPr>
        <dsp:cNvPr id="0" name=""/>
        <dsp:cNvSpPr/>
      </dsp:nvSpPr>
      <dsp:spPr>
        <a:xfrm>
          <a:off x="443767" y="3333919"/>
          <a:ext cx="10206644" cy="62510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CCDB4-C668-4D3D-BDF2-5CEE6D519A5A}">
      <dsp:nvSpPr>
        <dsp:cNvPr id="0" name=""/>
        <dsp:cNvSpPr/>
      </dsp:nvSpPr>
      <dsp:spPr>
        <a:xfrm>
          <a:off x="0" y="0"/>
          <a:ext cx="10575744" cy="202663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13A1B-C236-4FA7-8624-56B5DB6B3840}">
      <dsp:nvSpPr>
        <dsp:cNvPr id="0" name=""/>
        <dsp:cNvSpPr/>
      </dsp:nvSpPr>
      <dsp:spPr>
        <a:xfrm>
          <a:off x="318485" y="270218"/>
          <a:ext cx="1529041" cy="14862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8A1D2-0FF8-4D03-860D-842ED377E25E}">
      <dsp:nvSpPr>
        <dsp:cNvPr id="0" name=""/>
        <dsp:cNvSpPr/>
      </dsp:nvSpPr>
      <dsp:spPr>
        <a:xfrm rot="10800000">
          <a:off x="318485" y="2026636"/>
          <a:ext cx="1529041" cy="2477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spc="-150" dirty="0"/>
            <a:t>Concrete structures</a:t>
          </a:r>
          <a:endParaRPr lang="en-US" sz="2000" kern="1200" spc="-150" dirty="0"/>
        </a:p>
      </dsp:txBody>
      <dsp:txXfrm rot="10800000">
        <a:off x="365508" y="2026636"/>
        <a:ext cx="1434995" cy="2429977"/>
      </dsp:txXfrm>
    </dsp:sp>
    <dsp:sp modelId="{7EE92B81-7886-4E82-977C-5C5C7952A642}">
      <dsp:nvSpPr>
        <dsp:cNvPr id="0" name=""/>
        <dsp:cNvSpPr/>
      </dsp:nvSpPr>
      <dsp:spPr>
        <a:xfrm>
          <a:off x="2000431" y="270218"/>
          <a:ext cx="1529041" cy="14862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6E886-F7C6-47FA-8EDA-690509F1A065}">
      <dsp:nvSpPr>
        <dsp:cNvPr id="0" name=""/>
        <dsp:cNvSpPr/>
      </dsp:nvSpPr>
      <dsp:spPr>
        <a:xfrm rot="10800000">
          <a:off x="2000431" y="2026636"/>
          <a:ext cx="1529041" cy="2477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-7119"/>
            <a:satOff val="-9398"/>
            <a:lumOff val="700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spc="-150" dirty="0"/>
            <a:t>Steel structures</a:t>
          </a:r>
          <a:endParaRPr lang="en-US" sz="2000" kern="1200" spc="-150" dirty="0"/>
        </a:p>
      </dsp:txBody>
      <dsp:txXfrm rot="10800000">
        <a:off x="2047454" y="2026636"/>
        <a:ext cx="1434995" cy="2429977"/>
      </dsp:txXfrm>
    </dsp:sp>
    <dsp:sp modelId="{5854172F-EB11-4884-9B3E-36CCEEAF923B}">
      <dsp:nvSpPr>
        <dsp:cNvPr id="0" name=""/>
        <dsp:cNvSpPr/>
      </dsp:nvSpPr>
      <dsp:spPr>
        <a:xfrm>
          <a:off x="3682378" y="270218"/>
          <a:ext cx="1529041" cy="14862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40C0F-4AAE-4D6A-B649-9F34210AF7E5}">
      <dsp:nvSpPr>
        <dsp:cNvPr id="0" name=""/>
        <dsp:cNvSpPr/>
      </dsp:nvSpPr>
      <dsp:spPr>
        <a:xfrm rot="10800000">
          <a:off x="3682378" y="2026636"/>
          <a:ext cx="1529041" cy="2477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-14238"/>
            <a:satOff val="-18796"/>
            <a:lumOff val="14017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spc="-150" dirty="0"/>
            <a:t>Foundations</a:t>
          </a:r>
          <a:endParaRPr lang="en-US" sz="1800" kern="1200" spc="-150" dirty="0"/>
        </a:p>
      </dsp:txBody>
      <dsp:txXfrm rot="10800000">
        <a:off x="3729401" y="2026636"/>
        <a:ext cx="1434995" cy="2429977"/>
      </dsp:txXfrm>
    </dsp:sp>
    <dsp:sp modelId="{FAE2889B-CA28-4519-866B-96ED93DD0161}">
      <dsp:nvSpPr>
        <dsp:cNvPr id="0" name=""/>
        <dsp:cNvSpPr/>
      </dsp:nvSpPr>
      <dsp:spPr>
        <a:xfrm>
          <a:off x="5364324" y="270218"/>
          <a:ext cx="1529041" cy="14862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C0F98-D8AE-4468-B7AD-404D1F68860F}">
      <dsp:nvSpPr>
        <dsp:cNvPr id="0" name=""/>
        <dsp:cNvSpPr/>
      </dsp:nvSpPr>
      <dsp:spPr>
        <a:xfrm rot="10800000">
          <a:off x="5364324" y="2026636"/>
          <a:ext cx="1529041" cy="2477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-21356"/>
            <a:satOff val="-28194"/>
            <a:lumOff val="21026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spc="-150" dirty="0"/>
            <a:t>Building structural elements</a:t>
          </a:r>
          <a:endParaRPr lang="en-US" sz="2000" kern="1200" spc="-150" dirty="0"/>
        </a:p>
      </dsp:txBody>
      <dsp:txXfrm rot="10800000">
        <a:off x="5411347" y="2026636"/>
        <a:ext cx="1434995" cy="2429977"/>
      </dsp:txXfrm>
    </dsp:sp>
    <dsp:sp modelId="{DE71FD7B-B2C2-498C-8408-784D9D2CB01E}">
      <dsp:nvSpPr>
        <dsp:cNvPr id="0" name=""/>
        <dsp:cNvSpPr/>
      </dsp:nvSpPr>
      <dsp:spPr>
        <a:xfrm>
          <a:off x="7046270" y="270218"/>
          <a:ext cx="1529041" cy="14862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3C7F81-F3E2-41B4-A683-1DABB9DF953C}">
      <dsp:nvSpPr>
        <dsp:cNvPr id="0" name=""/>
        <dsp:cNvSpPr/>
      </dsp:nvSpPr>
      <dsp:spPr>
        <a:xfrm rot="10800000">
          <a:off x="7046270" y="2026636"/>
          <a:ext cx="1529041" cy="2477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-28475"/>
            <a:satOff val="-37592"/>
            <a:lumOff val="2803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spc="-150" dirty="0"/>
            <a:t>Masonry walls</a:t>
          </a:r>
          <a:endParaRPr lang="en-US" sz="2000" kern="1200" spc="-150" dirty="0"/>
        </a:p>
      </dsp:txBody>
      <dsp:txXfrm rot="10800000">
        <a:off x="7093293" y="2026636"/>
        <a:ext cx="1434995" cy="2429977"/>
      </dsp:txXfrm>
    </dsp:sp>
    <dsp:sp modelId="{F33A1C44-479B-48F8-85BF-320B9385668E}">
      <dsp:nvSpPr>
        <dsp:cNvPr id="0" name=""/>
        <dsp:cNvSpPr/>
      </dsp:nvSpPr>
      <dsp:spPr>
        <a:xfrm>
          <a:off x="8728216" y="270218"/>
          <a:ext cx="1529041" cy="14862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333FF-0724-4CEA-BD5A-93E718E41E24}">
      <dsp:nvSpPr>
        <dsp:cNvPr id="0" name=""/>
        <dsp:cNvSpPr/>
      </dsp:nvSpPr>
      <dsp:spPr>
        <a:xfrm rot="10800000">
          <a:off x="8728216" y="2026636"/>
          <a:ext cx="1529041" cy="24770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-35594"/>
            <a:satOff val="-46990"/>
            <a:lumOff val="35043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spc="-150" dirty="0"/>
            <a:t>Cement plastering</a:t>
          </a:r>
          <a:endParaRPr lang="en-US" sz="2000" kern="1200" spc="-150" dirty="0"/>
        </a:p>
      </dsp:txBody>
      <dsp:txXfrm rot="10800000">
        <a:off x="8775239" y="2026636"/>
        <a:ext cx="1434995" cy="2429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9A143-EA21-4DEA-BEE5-81F27B48E45E}">
      <dsp:nvSpPr>
        <dsp:cNvPr id="0" name=""/>
        <dsp:cNvSpPr/>
      </dsp:nvSpPr>
      <dsp:spPr>
        <a:xfrm>
          <a:off x="0" y="785959"/>
          <a:ext cx="3377287" cy="439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rPr>
            <a:t>RESTORATION</a:t>
          </a:r>
          <a:endParaRPr lang="en-US" sz="2800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ahnschrift Condensed" panose="020B0502040204020203" pitchFamily="34" charset="0"/>
          </a:endParaRPr>
        </a:p>
      </dsp:txBody>
      <dsp:txXfrm>
        <a:off x="12874" y="798833"/>
        <a:ext cx="3351539" cy="413798"/>
      </dsp:txXfrm>
    </dsp:sp>
    <dsp:sp modelId="{CC0C6E47-4898-48F4-8434-62BC15611919}">
      <dsp:nvSpPr>
        <dsp:cNvPr id="0" name=""/>
        <dsp:cNvSpPr/>
      </dsp:nvSpPr>
      <dsp:spPr>
        <a:xfrm>
          <a:off x="0" y="1304624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D809F-3A6D-4B8A-976E-C4F3BE0900A3}">
      <dsp:nvSpPr>
        <dsp:cNvPr id="0" name=""/>
        <dsp:cNvSpPr/>
      </dsp:nvSpPr>
      <dsp:spPr>
        <a:xfrm>
          <a:off x="465919" y="1304624"/>
          <a:ext cx="2911367" cy="43954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Partitions</a:t>
          </a:r>
        </a:p>
      </dsp:txBody>
      <dsp:txXfrm>
        <a:off x="487380" y="1326085"/>
        <a:ext cx="2868445" cy="396624"/>
      </dsp:txXfrm>
    </dsp:sp>
    <dsp:sp modelId="{7317F1AA-2E34-4457-BD2F-206A2CFE22E7}">
      <dsp:nvSpPr>
        <dsp:cNvPr id="0" name=""/>
        <dsp:cNvSpPr/>
      </dsp:nvSpPr>
      <dsp:spPr>
        <a:xfrm>
          <a:off x="0" y="1819911"/>
          <a:ext cx="439546" cy="4179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B7E0E-233C-4781-95E7-A5AF7F917AE1}">
      <dsp:nvSpPr>
        <dsp:cNvPr id="0" name=""/>
        <dsp:cNvSpPr/>
      </dsp:nvSpPr>
      <dsp:spPr>
        <a:xfrm>
          <a:off x="465919" y="1796916"/>
          <a:ext cx="2911367" cy="1074150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Paint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     Interior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     Exterior</a:t>
          </a:r>
        </a:p>
      </dsp:txBody>
      <dsp:txXfrm>
        <a:off x="518364" y="1849361"/>
        <a:ext cx="2806477" cy="969260"/>
      </dsp:txXfrm>
    </dsp:sp>
    <dsp:sp modelId="{596C22ED-2E64-4FDE-BF69-EEE08D06A822}">
      <dsp:nvSpPr>
        <dsp:cNvPr id="0" name=""/>
        <dsp:cNvSpPr/>
      </dsp:nvSpPr>
      <dsp:spPr>
        <a:xfrm>
          <a:off x="0" y="2923812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8507B-B9D9-4C5D-B2C1-1001267230A3}">
      <dsp:nvSpPr>
        <dsp:cNvPr id="0" name=""/>
        <dsp:cNvSpPr/>
      </dsp:nvSpPr>
      <dsp:spPr>
        <a:xfrm>
          <a:off x="465919" y="2923812"/>
          <a:ext cx="2911367" cy="43954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Facades</a:t>
          </a:r>
        </a:p>
      </dsp:txBody>
      <dsp:txXfrm>
        <a:off x="487380" y="2945273"/>
        <a:ext cx="2868445" cy="396624"/>
      </dsp:txXfrm>
    </dsp:sp>
    <dsp:sp modelId="{AA863FE1-FCDE-4E90-88E4-AC0DC0165B11}">
      <dsp:nvSpPr>
        <dsp:cNvPr id="0" name=""/>
        <dsp:cNvSpPr/>
      </dsp:nvSpPr>
      <dsp:spPr>
        <a:xfrm>
          <a:off x="0" y="3416104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1862A-0A02-420A-9B76-4975778566C4}">
      <dsp:nvSpPr>
        <dsp:cNvPr id="0" name=""/>
        <dsp:cNvSpPr/>
      </dsp:nvSpPr>
      <dsp:spPr>
        <a:xfrm>
          <a:off x="465919" y="3416104"/>
          <a:ext cx="2911367" cy="439546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False Ceilings</a:t>
          </a:r>
        </a:p>
      </dsp:txBody>
      <dsp:txXfrm>
        <a:off x="487380" y="3437565"/>
        <a:ext cx="2868445" cy="396624"/>
      </dsp:txXfrm>
    </dsp:sp>
    <dsp:sp modelId="{FE23AF35-B8F4-4DF0-BAF9-0AC52395EB1E}">
      <dsp:nvSpPr>
        <dsp:cNvPr id="0" name=""/>
        <dsp:cNvSpPr/>
      </dsp:nvSpPr>
      <dsp:spPr>
        <a:xfrm>
          <a:off x="0" y="3908396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D73F8-461A-4A83-B250-6FDFA6F3316C}">
      <dsp:nvSpPr>
        <dsp:cNvPr id="0" name=""/>
        <dsp:cNvSpPr/>
      </dsp:nvSpPr>
      <dsp:spPr>
        <a:xfrm>
          <a:off x="465919" y="3908396"/>
          <a:ext cx="2911367" cy="439546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Flooring</a:t>
          </a:r>
        </a:p>
      </dsp:txBody>
      <dsp:txXfrm>
        <a:off x="487380" y="3929857"/>
        <a:ext cx="2868445" cy="396624"/>
      </dsp:txXfrm>
    </dsp:sp>
    <dsp:sp modelId="{6B095CA7-B837-4D8D-B610-A6F05B9E8DEE}">
      <dsp:nvSpPr>
        <dsp:cNvPr id="0" name=""/>
        <dsp:cNvSpPr/>
      </dsp:nvSpPr>
      <dsp:spPr>
        <a:xfrm>
          <a:off x="0" y="4400688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AD3A7-BC7B-4C7F-9727-F17319DCC7BE}">
      <dsp:nvSpPr>
        <dsp:cNvPr id="0" name=""/>
        <dsp:cNvSpPr/>
      </dsp:nvSpPr>
      <dsp:spPr>
        <a:xfrm>
          <a:off x="465919" y="4400688"/>
          <a:ext cx="2911367" cy="43954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Tiling</a:t>
          </a:r>
          <a:endParaRPr lang="en-US" sz="1400" b="1" kern="1200" spc="0" dirty="0">
            <a:effectLst/>
            <a:latin typeface="Bahnschrift SemiBold SemiConden" panose="020B0502040204020203" pitchFamily="34" charset="0"/>
            <a:cs typeface="Microsoft Tai Le" panose="020B0502040204020203" pitchFamily="34" charset="0"/>
          </a:endParaRPr>
        </a:p>
      </dsp:txBody>
      <dsp:txXfrm>
        <a:off x="487380" y="4422149"/>
        <a:ext cx="2868445" cy="396624"/>
      </dsp:txXfrm>
    </dsp:sp>
    <dsp:sp modelId="{6D398327-6D3B-4126-AC69-73FFBF2787FA}">
      <dsp:nvSpPr>
        <dsp:cNvPr id="0" name=""/>
        <dsp:cNvSpPr/>
      </dsp:nvSpPr>
      <dsp:spPr>
        <a:xfrm>
          <a:off x="3715015" y="785959"/>
          <a:ext cx="3377287" cy="439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rPr>
            <a:t>REMODELING</a:t>
          </a:r>
        </a:p>
      </dsp:txBody>
      <dsp:txXfrm>
        <a:off x="3727889" y="798833"/>
        <a:ext cx="3351539" cy="413798"/>
      </dsp:txXfrm>
    </dsp:sp>
    <dsp:sp modelId="{1076F2B3-DAE1-49AB-AD4D-3441A5A106D2}">
      <dsp:nvSpPr>
        <dsp:cNvPr id="0" name=""/>
        <dsp:cNvSpPr/>
      </dsp:nvSpPr>
      <dsp:spPr>
        <a:xfrm>
          <a:off x="3715015" y="1304624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5CE87-42CF-46B2-872F-F2502AB2BBE7}">
      <dsp:nvSpPr>
        <dsp:cNvPr id="0" name=""/>
        <dsp:cNvSpPr/>
      </dsp:nvSpPr>
      <dsp:spPr>
        <a:xfrm>
          <a:off x="4180935" y="1304624"/>
          <a:ext cx="2911367" cy="439546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Facades</a:t>
          </a:r>
        </a:p>
      </dsp:txBody>
      <dsp:txXfrm>
        <a:off x="4202396" y="1326085"/>
        <a:ext cx="2868445" cy="396624"/>
      </dsp:txXfrm>
    </dsp:sp>
    <dsp:sp modelId="{C5783D44-3509-4CDC-9B34-43F5916AC4CE}">
      <dsp:nvSpPr>
        <dsp:cNvPr id="0" name=""/>
        <dsp:cNvSpPr/>
      </dsp:nvSpPr>
      <dsp:spPr>
        <a:xfrm>
          <a:off x="3715015" y="1796916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24973-7BCD-4060-AEEE-8775F9DE24C8}">
      <dsp:nvSpPr>
        <dsp:cNvPr id="0" name=""/>
        <dsp:cNvSpPr/>
      </dsp:nvSpPr>
      <dsp:spPr>
        <a:xfrm>
          <a:off x="4180935" y="1796916"/>
          <a:ext cx="2911367" cy="43954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Displays</a:t>
          </a:r>
        </a:p>
      </dsp:txBody>
      <dsp:txXfrm>
        <a:off x="4202396" y="1818377"/>
        <a:ext cx="2868445" cy="396624"/>
      </dsp:txXfrm>
    </dsp:sp>
    <dsp:sp modelId="{36F70B5F-BA15-42FE-968F-C53C88BF0021}">
      <dsp:nvSpPr>
        <dsp:cNvPr id="0" name=""/>
        <dsp:cNvSpPr/>
      </dsp:nvSpPr>
      <dsp:spPr>
        <a:xfrm>
          <a:off x="3715015" y="2289208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DABE4-3221-4C0C-94B1-A583EA679B82}">
      <dsp:nvSpPr>
        <dsp:cNvPr id="0" name=""/>
        <dsp:cNvSpPr/>
      </dsp:nvSpPr>
      <dsp:spPr>
        <a:xfrm>
          <a:off x="4180935" y="2289208"/>
          <a:ext cx="2911367" cy="439546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Reception</a:t>
          </a:r>
        </a:p>
      </dsp:txBody>
      <dsp:txXfrm>
        <a:off x="4202396" y="2310669"/>
        <a:ext cx="2868445" cy="396624"/>
      </dsp:txXfrm>
    </dsp:sp>
    <dsp:sp modelId="{D20EC630-57E7-4178-8D70-8FE62AF4026E}">
      <dsp:nvSpPr>
        <dsp:cNvPr id="0" name=""/>
        <dsp:cNvSpPr/>
      </dsp:nvSpPr>
      <dsp:spPr>
        <a:xfrm>
          <a:off x="3724549" y="2752890"/>
          <a:ext cx="439546" cy="43017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71688-ECFA-4421-A2FD-28793DBB3DE0}">
      <dsp:nvSpPr>
        <dsp:cNvPr id="0" name=""/>
        <dsp:cNvSpPr/>
      </dsp:nvSpPr>
      <dsp:spPr>
        <a:xfrm>
          <a:off x="4190717" y="2773232"/>
          <a:ext cx="2911367" cy="408553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Employee Locker Rooms</a:t>
          </a:r>
        </a:p>
      </dsp:txBody>
      <dsp:txXfrm>
        <a:off x="4210665" y="2793180"/>
        <a:ext cx="2871471" cy="368657"/>
      </dsp:txXfrm>
    </dsp:sp>
    <dsp:sp modelId="{032845DB-C172-4B03-AFF0-27265A459F15}">
      <dsp:nvSpPr>
        <dsp:cNvPr id="0" name=""/>
        <dsp:cNvSpPr/>
      </dsp:nvSpPr>
      <dsp:spPr>
        <a:xfrm>
          <a:off x="3715015" y="3226277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05532-AE4E-4B30-912C-32CAD543D5BA}">
      <dsp:nvSpPr>
        <dsp:cNvPr id="0" name=""/>
        <dsp:cNvSpPr/>
      </dsp:nvSpPr>
      <dsp:spPr>
        <a:xfrm>
          <a:off x="4180935" y="3226277"/>
          <a:ext cx="2911367" cy="43954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Restrooms</a:t>
          </a:r>
        </a:p>
      </dsp:txBody>
      <dsp:txXfrm>
        <a:off x="4202396" y="3247738"/>
        <a:ext cx="2868445" cy="396624"/>
      </dsp:txXfrm>
    </dsp:sp>
    <dsp:sp modelId="{608F067E-FAAA-4789-88A9-16985CBD2148}">
      <dsp:nvSpPr>
        <dsp:cNvPr id="0" name=""/>
        <dsp:cNvSpPr/>
      </dsp:nvSpPr>
      <dsp:spPr>
        <a:xfrm>
          <a:off x="3724554" y="3746519"/>
          <a:ext cx="439546" cy="39830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F5EA6-D38C-48CF-A98A-638622D4A906}">
      <dsp:nvSpPr>
        <dsp:cNvPr id="0" name=""/>
        <dsp:cNvSpPr/>
      </dsp:nvSpPr>
      <dsp:spPr>
        <a:xfrm>
          <a:off x="4171123" y="3699501"/>
          <a:ext cx="2911367" cy="454200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Offices &amp; Meeting Rooms</a:t>
          </a:r>
        </a:p>
      </dsp:txBody>
      <dsp:txXfrm>
        <a:off x="4193299" y="3721677"/>
        <a:ext cx="2867015" cy="409848"/>
      </dsp:txXfrm>
    </dsp:sp>
    <dsp:sp modelId="{6417CAE5-5925-4F43-A2A5-5AA01CE9FDC7}">
      <dsp:nvSpPr>
        <dsp:cNvPr id="0" name=""/>
        <dsp:cNvSpPr/>
      </dsp:nvSpPr>
      <dsp:spPr>
        <a:xfrm>
          <a:off x="7430031" y="785959"/>
          <a:ext cx="3377287" cy="4395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rPr>
            <a:t>FUNCTIONALITY</a:t>
          </a:r>
        </a:p>
      </dsp:txBody>
      <dsp:txXfrm>
        <a:off x="7442905" y="798833"/>
        <a:ext cx="3351539" cy="413798"/>
      </dsp:txXfrm>
    </dsp:sp>
    <dsp:sp modelId="{E97187D6-99A1-44E9-9BFD-DADA906C2C98}">
      <dsp:nvSpPr>
        <dsp:cNvPr id="0" name=""/>
        <dsp:cNvSpPr/>
      </dsp:nvSpPr>
      <dsp:spPr>
        <a:xfrm>
          <a:off x="7430031" y="1304624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C16A7-A7AE-4276-A0EB-B9B3ABC2B6AF}">
      <dsp:nvSpPr>
        <dsp:cNvPr id="0" name=""/>
        <dsp:cNvSpPr/>
      </dsp:nvSpPr>
      <dsp:spPr>
        <a:xfrm>
          <a:off x="7895951" y="1304624"/>
          <a:ext cx="2911367" cy="43954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Doors</a:t>
          </a:r>
        </a:p>
      </dsp:txBody>
      <dsp:txXfrm>
        <a:off x="7917412" y="1326085"/>
        <a:ext cx="2868445" cy="396624"/>
      </dsp:txXfrm>
    </dsp:sp>
    <dsp:sp modelId="{460DE726-27EF-4512-B941-B7B49108FDFF}">
      <dsp:nvSpPr>
        <dsp:cNvPr id="0" name=""/>
        <dsp:cNvSpPr/>
      </dsp:nvSpPr>
      <dsp:spPr>
        <a:xfrm>
          <a:off x="7430031" y="1796916"/>
          <a:ext cx="439546" cy="43954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ABD70-0F8C-4F7F-8DE2-065ECD0F9157}">
      <dsp:nvSpPr>
        <dsp:cNvPr id="0" name=""/>
        <dsp:cNvSpPr/>
      </dsp:nvSpPr>
      <dsp:spPr>
        <a:xfrm>
          <a:off x="7895951" y="1796916"/>
          <a:ext cx="2911367" cy="439546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Windows</a:t>
          </a:r>
        </a:p>
      </dsp:txBody>
      <dsp:txXfrm>
        <a:off x="7917412" y="1818377"/>
        <a:ext cx="2868445" cy="396624"/>
      </dsp:txXfrm>
    </dsp:sp>
    <dsp:sp modelId="{B85314CC-312E-465D-80C3-0BEB8BC60086}">
      <dsp:nvSpPr>
        <dsp:cNvPr id="0" name=""/>
        <dsp:cNvSpPr/>
      </dsp:nvSpPr>
      <dsp:spPr>
        <a:xfrm>
          <a:off x="7430031" y="2309895"/>
          <a:ext cx="439546" cy="46189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67B96-D0AA-4397-B95F-010AD5D252CB}">
      <dsp:nvSpPr>
        <dsp:cNvPr id="0" name=""/>
        <dsp:cNvSpPr/>
      </dsp:nvSpPr>
      <dsp:spPr>
        <a:xfrm>
          <a:off x="7895951" y="2289208"/>
          <a:ext cx="2911367" cy="903742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Partitions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spc="0" dirty="0">
              <a:effectLst/>
              <a:latin typeface="Bahnschrift SemiBold SemiConden" panose="020B0502040204020203" pitchFamily="34" charset="0"/>
              <a:cs typeface="Microsoft Tai Le" panose="020B0502040204020203" pitchFamily="34" charset="0"/>
            </a:rPr>
            <a:t>     Tempered Glass</a:t>
          </a:r>
        </a:p>
      </dsp:txBody>
      <dsp:txXfrm>
        <a:off x="7940076" y="2333333"/>
        <a:ext cx="2823117" cy="8154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C09E9-BB25-4885-895C-C4F437A76B77}">
      <dsp:nvSpPr>
        <dsp:cNvPr id="0" name=""/>
        <dsp:cNvSpPr/>
      </dsp:nvSpPr>
      <dsp:spPr>
        <a:xfrm>
          <a:off x="0" y="0"/>
          <a:ext cx="4744492" cy="474449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DE041E-4B52-4148-8295-CE6052A65D5D}">
      <dsp:nvSpPr>
        <dsp:cNvPr id="0" name=""/>
        <dsp:cNvSpPr/>
      </dsp:nvSpPr>
      <dsp:spPr>
        <a:xfrm>
          <a:off x="2372246" y="0"/>
          <a:ext cx="5884159" cy="47444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Electrical Panels</a:t>
          </a:r>
          <a:endParaRPr lang="en-US" sz="2700" kern="1200" dirty="0"/>
        </a:p>
      </dsp:txBody>
      <dsp:txXfrm>
        <a:off x="2372246" y="0"/>
        <a:ext cx="5884159" cy="593063"/>
      </dsp:txXfrm>
    </dsp:sp>
    <dsp:sp modelId="{C37546FE-05F1-48FF-83BD-6F5EADEF0972}">
      <dsp:nvSpPr>
        <dsp:cNvPr id="0" name=""/>
        <dsp:cNvSpPr/>
      </dsp:nvSpPr>
      <dsp:spPr>
        <a:xfrm>
          <a:off x="415143" y="593063"/>
          <a:ext cx="3914205" cy="391420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313581"/>
            <a:satOff val="-10126"/>
            <a:lumOff val="275"/>
            <a:alphaOff val="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3">
              <a:hueOff val="1313581"/>
              <a:satOff val="-10126"/>
              <a:lumOff val="275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AFC39C-1BBB-4928-B119-871799CDD625}">
      <dsp:nvSpPr>
        <dsp:cNvPr id="0" name=""/>
        <dsp:cNvSpPr/>
      </dsp:nvSpPr>
      <dsp:spPr>
        <a:xfrm>
          <a:off x="2372246" y="593063"/>
          <a:ext cx="5884159" cy="39142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1313581"/>
              <a:satOff val="-10126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Control Units</a:t>
          </a:r>
          <a:endParaRPr lang="en-US" sz="2700" kern="1200" dirty="0"/>
        </a:p>
      </dsp:txBody>
      <dsp:txXfrm>
        <a:off x="2372246" y="593063"/>
        <a:ext cx="5884159" cy="593063"/>
      </dsp:txXfrm>
    </dsp:sp>
    <dsp:sp modelId="{3678D59B-C3D8-4EA7-B2D8-152A19033748}">
      <dsp:nvSpPr>
        <dsp:cNvPr id="0" name=""/>
        <dsp:cNvSpPr/>
      </dsp:nvSpPr>
      <dsp:spPr>
        <a:xfrm>
          <a:off x="830287" y="1186126"/>
          <a:ext cx="3083917" cy="308391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2627162"/>
            <a:satOff val="-20253"/>
            <a:lumOff val="549"/>
            <a:alphaOff val="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3">
              <a:hueOff val="2627162"/>
              <a:satOff val="-20253"/>
              <a:lumOff val="549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1F7B60-6C42-47B3-B9DD-5076A7DCC367}">
      <dsp:nvSpPr>
        <dsp:cNvPr id="0" name=""/>
        <dsp:cNvSpPr/>
      </dsp:nvSpPr>
      <dsp:spPr>
        <a:xfrm>
          <a:off x="2372246" y="1186126"/>
          <a:ext cx="5884159" cy="30839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2627162"/>
              <a:satOff val="-20253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Lighting Fixtures</a:t>
          </a:r>
          <a:endParaRPr lang="en-US" sz="2700" kern="1200" dirty="0"/>
        </a:p>
      </dsp:txBody>
      <dsp:txXfrm>
        <a:off x="2372246" y="1186126"/>
        <a:ext cx="5884159" cy="593058"/>
      </dsp:txXfrm>
    </dsp:sp>
    <dsp:sp modelId="{754C314D-E540-4B39-9BCA-A7C0D0322FDD}">
      <dsp:nvSpPr>
        <dsp:cNvPr id="0" name=""/>
        <dsp:cNvSpPr/>
      </dsp:nvSpPr>
      <dsp:spPr>
        <a:xfrm>
          <a:off x="1245429" y="1779184"/>
          <a:ext cx="2253634" cy="225363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3940743"/>
            <a:satOff val="-30379"/>
            <a:lumOff val="824"/>
            <a:alphaOff val="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3">
              <a:hueOff val="3940743"/>
              <a:satOff val="-30379"/>
              <a:lumOff val="824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64B24F-1DED-44C8-A752-8E2C9C3EF65D}">
      <dsp:nvSpPr>
        <dsp:cNvPr id="0" name=""/>
        <dsp:cNvSpPr/>
      </dsp:nvSpPr>
      <dsp:spPr>
        <a:xfrm>
          <a:off x="2372246" y="1779184"/>
          <a:ext cx="5884159" cy="22536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3940743"/>
              <a:satOff val="-30379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Automated Lighting Systems</a:t>
          </a:r>
          <a:endParaRPr lang="en-US" sz="2700" kern="1200" dirty="0"/>
        </a:p>
      </dsp:txBody>
      <dsp:txXfrm>
        <a:off x="2372246" y="1779184"/>
        <a:ext cx="5884159" cy="593063"/>
      </dsp:txXfrm>
    </dsp:sp>
    <dsp:sp modelId="{E875256E-1953-4421-A894-E02C3B3E2CC3}">
      <dsp:nvSpPr>
        <dsp:cNvPr id="0" name=""/>
        <dsp:cNvSpPr/>
      </dsp:nvSpPr>
      <dsp:spPr>
        <a:xfrm>
          <a:off x="1660573" y="2372247"/>
          <a:ext cx="1423346" cy="1423346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5254324"/>
            <a:satOff val="-40506"/>
            <a:lumOff val="1098"/>
            <a:alphaOff val="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3">
              <a:hueOff val="5254324"/>
              <a:satOff val="-40506"/>
              <a:lumOff val="1098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5ADDA4-59DA-4741-890A-87B29DDE05F3}">
      <dsp:nvSpPr>
        <dsp:cNvPr id="0" name=""/>
        <dsp:cNvSpPr/>
      </dsp:nvSpPr>
      <dsp:spPr>
        <a:xfrm>
          <a:off x="2372246" y="2372247"/>
          <a:ext cx="5884159" cy="14233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5254324"/>
              <a:satOff val="-40506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Data Networks</a:t>
          </a:r>
          <a:endParaRPr lang="en-US" sz="2700" kern="1200" dirty="0"/>
        </a:p>
      </dsp:txBody>
      <dsp:txXfrm>
        <a:off x="2372246" y="2372247"/>
        <a:ext cx="5884159" cy="593063"/>
      </dsp:txXfrm>
    </dsp:sp>
    <dsp:sp modelId="{3DE09DB2-84D8-4D2D-B59B-0342D1C61D77}">
      <dsp:nvSpPr>
        <dsp:cNvPr id="0" name=""/>
        <dsp:cNvSpPr/>
      </dsp:nvSpPr>
      <dsp:spPr>
        <a:xfrm>
          <a:off x="2075717" y="2965311"/>
          <a:ext cx="593058" cy="59305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31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3">
              <a:hueOff val="6567904"/>
              <a:satOff val="-50632"/>
              <a:lumOff val="1373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0DAA63-ED66-42E5-BA96-8BD2D1996AE3}">
      <dsp:nvSpPr>
        <dsp:cNvPr id="0" name=""/>
        <dsp:cNvSpPr/>
      </dsp:nvSpPr>
      <dsp:spPr>
        <a:xfrm>
          <a:off x="2372246" y="2965311"/>
          <a:ext cx="5884159" cy="5930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UPS Systems</a:t>
          </a:r>
          <a:endParaRPr lang="en-US" sz="2700" kern="1200" dirty="0"/>
        </a:p>
      </dsp:txBody>
      <dsp:txXfrm>
        <a:off x="2372246" y="2965311"/>
        <a:ext cx="5884159" cy="593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A9DA3-7137-44BD-8C80-F6B56D739C7E}">
      <dsp:nvSpPr>
        <dsp:cNvPr id="0" name=""/>
        <dsp:cNvSpPr/>
      </dsp:nvSpPr>
      <dsp:spPr>
        <a:xfrm>
          <a:off x="4505" y="732773"/>
          <a:ext cx="1793691" cy="1793691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F6481-5E22-440D-A275-21AB2FA425A4}">
      <dsp:nvSpPr>
        <dsp:cNvPr id="0" name=""/>
        <dsp:cNvSpPr/>
      </dsp:nvSpPr>
      <dsp:spPr>
        <a:xfrm>
          <a:off x="4505" y="732773"/>
          <a:ext cx="179" cy="3587382"/>
        </a:xfrm>
        <a:prstGeom prst="line">
          <a:avLst/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F22A7-6D28-4801-A433-F73ECB145B67}">
      <dsp:nvSpPr>
        <dsp:cNvPr id="0" name=""/>
        <dsp:cNvSpPr/>
      </dsp:nvSpPr>
      <dsp:spPr>
        <a:xfrm>
          <a:off x="4505" y="2526464"/>
          <a:ext cx="1793691" cy="1793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Elevators</a:t>
          </a:r>
          <a:endParaRPr lang="en-US" sz="2200" kern="1200"/>
        </a:p>
      </dsp:txBody>
      <dsp:txXfrm>
        <a:off x="4505" y="2526464"/>
        <a:ext cx="1793691" cy="1793691"/>
      </dsp:txXfrm>
    </dsp:sp>
    <dsp:sp modelId="{71AC6076-7B95-487A-8A6F-161E685EE65D}">
      <dsp:nvSpPr>
        <dsp:cNvPr id="0" name=""/>
        <dsp:cNvSpPr/>
      </dsp:nvSpPr>
      <dsp:spPr>
        <a:xfrm>
          <a:off x="1798961" y="732773"/>
          <a:ext cx="1793691" cy="1793691"/>
        </a:xfrm>
        <a:prstGeom prst="rect">
          <a:avLst/>
        </a:prstGeom>
        <a:blipFill>
          <a:blip xmlns:r="http://schemas.openxmlformats.org/officeDocument/2006/relationships"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A9580-8476-4BDB-AD30-B807BEF6392E}">
      <dsp:nvSpPr>
        <dsp:cNvPr id="0" name=""/>
        <dsp:cNvSpPr/>
      </dsp:nvSpPr>
      <dsp:spPr>
        <a:xfrm>
          <a:off x="1798961" y="732773"/>
          <a:ext cx="179" cy="3587382"/>
        </a:xfrm>
        <a:prstGeom prst="line">
          <a:avLst/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0629A-F67D-4FFF-92AD-60F9FC7F2BDF}">
      <dsp:nvSpPr>
        <dsp:cNvPr id="0" name=""/>
        <dsp:cNvSpPr/>
      </dsp:nvSpPr>
      <dsp:spPr>
        <a:xfrm>
          <a:off x="1798961" y="2526464"/>
          <a:ext cx="1793691" cy="1793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Escalators</a:t>
          </a:r>
          <a:endParaRPr lang="en-US" sz="2200" kern="1200"/>
        </a:p>
      </dsp:txBody>
      <dsp:txXfrm>
        <a:off x="1798961" y="2526464"/>
        <a:ext cx="1793691" cy="1793691"/>
      </dsp:txXfrm>
    </dsp:sp>
    <dsp:sp modelId="{40F8FB67-ADA4-402F-91A6-85C7AD335C2E}">
      <dsp:nvSpPr>
        <dsp:cNvPr id="0" name=""/>
        <dsp:cNvSpPr/>
      </dsp:nvSpPr>
      <dsp:spPr>
        <a:xfrm>
          <a:off x="3593417" y="732773"/>
          <a:ext cx="1793691" cy="1793691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7AEC4-C2B7-4ED8-A84D-516C1CFF6475}">
      <dsp:nvSpPr>
        <dsp:cNvPr id="0" name=""/>
        <dsp:cNvSpPr/>
      </dsp:nvSpPr>
      <dsp:spPr>
        <a:xfrm>
          <a:off x="3593417" y="732773"/>
          <a:ext cx="179" cy="3587382"/>
        </a:xfrm>
        <a:prstGeom prst="line">
          <a:avLst/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5D8EF-35F6-4695-A84B-F77B0A1F3155}">
      <dsp:nvSpPr>
        <dsp:cNvPr id="0" name=""/>
        <dsp:cNvSpPr/>
      </dsp:nvSpPr>
      <dsp:spPr>
        <a:xfrm>
          <a:off x="3593417" y="2526464"/>
          <a:ext cx="1793691" cy="1793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Air Conditioning Units</a:t>
          </a:r>
          <a:endParaRPr lang="en-US" sz="2200" kern="1200"/>
        </a:p>
      </dsp:txBody>
      <dsp:txXfrm>
        <a:off x="3593417" y="2526464"/>
        <a:ext cx="1793691" cy="1793691"/>
      </dsp:txXfrm>
    </dsp:sp>
    <dsp:sp modelId="{06EBC1A9-A2E3-4956-9B65-F5627A0E0250}">
      <dsp:nvSpPr>
        <dsp:cNvPr id="0" name=""/>
        <dsp:cNvSpPr/>
      </dsp:nvSpPr>
      <dsp:spPr>
        <a:xfrm>
          <a:off x="5387873" y="732773"/>
          <a:ext cx="1793691" cy="1793691"/>
        </a:xfrm>
        <a:prstGeom prst="rect">
          <a:avLst/>
        </a:prstGeom>
        <a:blipFill>
          <a:blip xmlns:r="http://schemas.openxmlformats.org/officeDocument/2006/relationships"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F1CC6-F3DF-4E9A-9443-C7C08F5CAC51}">
      <dsp:nvSpPr>
        <dsp:cNvPr id="0" name=""/>
        <dsp:cNvSpPr/>
      </dsp:nvSpPr>
      <dsp:spPr>
        <a:xfrm>
          <a:off x="5387873" y="732773"/>
          <a:ext cx="179" cy="3587382"/>
        </a:xfrm>
        <a:prstGeom prst="line">
          <a:avLst/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D992D-E12B-41C8-973F-522FDA0DF0FF}">
      <dsp:nvSpPr>
        <dsp:cNvPr id="0" name=""/>
        <dsp:cNvSpPr/>
      </dsp:nvSpPr>
      <dsp:spPr>
        <a:xfrm>
          <a:off x="5387873" y="2526464"/>
          <a:ext cx="1793691" cy="1793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Ventilation Units</a:t>
          </a:r>
          <a:endParaRPr lang="en-US" sz="2200" kern="1200" dirty="0"/>
        </a:p>
      </dsp:txBody>
      <dsp:txXfrm>
        <a:off x="5387873" y="2526464"/>
        <a:ext cx="1793691" cy="1793691"/>
      </dsp:txXfrm>
    </dsp:sp>
    <dsp:sp modelId="{7C99B31C-6B38-43BC-AC75-F2FD2D71AD3B}">
      <dsp:nvSpPr>
        <dsp:cNvPr id="0" name=""/>
        <dsp:cNvSpPr/>
      </dsp:nvSpPr>
      <dsp:spPr>
        <a:xfrm>
          <a:off x="7182329" y="732773"/>
          <a:ext cx="1793691" cy="1793691"/>
        </a:xfrm>
        <a:prstGeom prst="rect">
          <a:avLst/>
        </a:prstGeom>
        <a:blipFill>
          <a:blip xmlns:r="http://schemas.openxmlformats.org/officeDocument/2006/relationships"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18B1C-C0FF-4B87-88D6-E95338DD965E}">
      <dsp:nvSpPr>
        <dsp:cNvPr id="0" name=""/>
        <dsp:cNvSpPr/>
      </dsp:nvSpPr>
      <dsp:spPr>
        <a:xfrm>
          <a:off x="7182329" y="732773"/>
          <a:ext cx="179" cy="3587382"/>
        </a:xfrm>
        <a:prstGeom prst="line">
          <a:avLst/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CC066-0193-4056-B0D1-766036C98951}">
      <dsp:nvSpPr>
        <dsp:cNvPr id="0" name=""/>
        <dsp:cNvSpPr/>
      </dsp:nvSpPr>
      <dsp:spPr>
        <a:xfrm>
          <a:off x="7182329" y="2526464"/>
          <a:ext cx="1793691" cy="1793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Plumbing Networks</a:t>
          </a:r>
          <a:endParaRPr lang="en-US" sz="2200" kern="1200"/>
        </a:p>
      </dsp:txBody>
      <dsp:txXfrm>
        <a:off x="7182329" y="2526464"/>
        <a:ext cx="1793691" cy="1793691"/>
      </dsp:txXfrm>
    </dsp:sp>
    <dsp:sp modelId="{0093EA1F-4194-4588-8B21-C52C5ACA680F}">
      <dsp:nvSpPr>
        <dsp:cNvPr id="0" name=""/>
        <dsp:cNvSpPr/>
      </dsp:nvSpPr>
      <dsp:spPr>
        <a:xfrm>
          <a:off x="8976785" y="732773"/>
          <a:ext cx="1793691" cy="1793691"/>
        </a:xfrm>
        <a:prstGeom prst="rect">
          <a:avLst/>
        </a:prstGeom>
        <a:blipFill>
          <a:blip xmlns:r="http://schemas.openxmlformats.org/officeDocument/2006/relationships"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0ED5A-B1C2-4E12-8044-F853820C1137}">
      <dsp:nvSpPr>
        <dsp:cNvPr id="0" name=""/>
        <dsp:cNvSpPr/>
      </dsp:nvSpPr>
      <dsp:spPr>
        <a:xfrm>
          <a:off x="8976785" y="732773"/>
          <a:ext cx="179" cy="3587382"/>
        </a:xfrm>
        <a:prstGeom prst="line">
          <a:avLst/>
        </a:pr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0ED43-21BD-4858-AD38-412295E953FB}">
      <dsp:nvSpPr>
        <dsp:cNvPr id="0" name=""/>
        <dsp:cNvSpPr/>
      </dsp:nvSpPr>
      <dsp:spPr>
        <a:xfrm>
          <a:off x="8976785" y="2526464"/>
          <a:ext cx="1793691" cy="1793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Automated Doors &amp; Windows</a:t>
          </a:r>
          <a:endParaRPr lang="en-US" sz="2200" kern="1200" dirty="0"/>
        </a:p>
      </dsp:txBody>
      <dsp:txXfrm>
        <a:off x="8976785" y="2526464"/>
        <a:ext cx="1793691" cy="17936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326E2-5722-4286-AA77-2610CF9DD649}">
      <dsp:nvSpPr>
        <dsp:cNvPr id="0" name=""/>
        <dsp:cNvSpPr/>
      </dsp:nvSpPr>
      <dsp:spPr>
        <a:xfrm>
          <a:off x="1953639" y="3663388"/>
          <a:ext cx="2270218" cy="194905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  <a:sp3d extrusionH="28000" prstMaterial="matte"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Fire Fighting Systems</a:t>
          </a:r>
          <a:endParaRPr lang="en-US" sz="2800" kern="1200" dirty="0"/>
        </a:p>
      </dsp:txBody>
      <dsp:txXfrm>
        <a:off x="2305245" y="3965252"/>
        <a:ext cx="1567006" cy="1345322"/>
      </dsp:txXfrm>
    </dsp:sp>
    <dsp:sp modelId="{DF7F4EEB-E040-4B45-90DE-1C55A73811E6}">
      <dsp:nvSpPr>
        <dsp:cNvPr id="0" name=""/>
        <dsp:cNvSpPr/>
      </dsp:nvSpPr>
      <dsp:spPr>
        <a:xfrm>
          <a:off x="2007807" y="4534936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09BDF0-87B9-4AEB-9A4C-09C4FDB548A0}">
      <dsp:nvSpPr>
        <dsp:cNvPr id="0" name=""/>
        <dsp:cNvSpPr/>
      </dsp:nvSpPr>
      <dsp:spPr>
        <a:xfrm>
          <a:off x="0" y="2585885"/>
          <a:ext cx="2270218" cy="19490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D7F63B-2520-4A6D-9332-58D274A122DB}">
      <dsp:nvSpPr>
        <dsp:cNvPr id="0" name=""/>
        <dsp:cNvSpPr/>
      </dsp:nvSpPr>
      <dsp:spPr>
        <a:xfrm>
          <a:off x="1555208" y="4276065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8E6537-D50E-4805-977E-9E6C51338E76}">
      <dsp:nvSpPr>
        <dsp:cNvPr id="0" name=""/>
        <dsp:cNvSpPr/>
      </dsp:nvSpPr>
      <dsp:spPr>
        <a:xfrm>
          <a:off x="3907279" y="2579660"/>
          <a:ext cx="2270218" cy="194905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  <a:sp3d extrusionH="28000" prstMaterial="matte"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Fire Fighting Networks</a:t>
          </a:r>
          <a:endParaRPr lang="en-US" sz="2800" kern="1200" dirty="0"/>
        </a:p>
      </dsp:txBody>
      <dsp:txXfrm>
        <a:off x="4258885" y="2881524"/>
        <a:ext cx="1567006" cy="1345322"/>
      </dsp:txXfrm>
    </dsp:sp>
    <dsp:sp modelId="{DBDF917F-8AA8-4067-9AC4-1E11816E6A53}">
      <dsp:nvSpPr>
        <dsp:cNvPr id="0" name=""/>
        <dsp:cNvSpPr/>
      </dsp:nvSpPr>
      <dsp:spPr>
        <a:xfrm>
          <a:off x="5469710" y="4265690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777FCA-7523-417B-B6A6-B685127A365A}">
      <dsp:nvSpPr>
        <dsp:cNvPr id="0" name=""/>
        <dsp:cNvSpPr/>
      </dsp:nvSpPr>
      <dsp:spPr>
        <a:xfrm>
          <a:off x="5859715" y="3659238"/>
          <a:ext cx="2270218" cy="19490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79A3A6-27DB-4812-9C91-5AEDD2E08D0B}">
      <dsp:nvSpPr>
        <dsp:cNvPr id="0" name=""/>
        <dsp:cNvSpPr/>
      </dsp:nvSpPr>
      <dsp:spPr>
        <a:xfrm>
          <a:off x="5915086" y="4526635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4FFD0F-C72E-4A4C-A889-38EAFDD7C942}">
      <dsp:nvSpPr>
        <dsp:cNvPr id="0" name=""/>
        <dsp:cNvSpPr/>
      </dsp:nvSpPr>
      <dsp:spPr>
        <a:xfrm>
          <a:off x="1953639" y="1508383"/>
          <a:ext cx="2270218" cy="194905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  <a:sp3d extrusionH="28000" prstMaterial="matte"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Water &amp; Foam Systems</a:t>
          </a:r>
          <a:endParaRPr lang="en-US" sz="2800" kern="1200" dirty="0"/>
        </a:p>
      </dsp:txBody>
      <dsp:txXfrm>
        <a:off x="2305245" y="1810247"/>
        <a:ext cx="1567006" cy="1345322"/>
      </dsp:txXfrm>
    </dsp:sp>
    <dsp:sp modelId="{F0170C4D-3E5A-4EDB-A7AF-9CF3CB1F0359}">
      <dsp:nvSpPr>
        <dsp:cNvPr id="0" name=""/>
        <dsp:cNvSpPr/>
      </dsp:nvSpPr>
      <dsp:spPr>
        <a:xfrm>
          <a:off x="3508847" y="1545216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CBC95D-B1AA-41B2-9241-25C703F16DA2}">
      <dsp:nvSpPr>
        <dsp:cNvPr id="0" name=""/>
        <dsp:cNvSpPr/>
      </dsp:nvSpPr>
      <dsp:spPr>
        <a:xfrm>
          <a:off x="3907279" y="424655"/>
          <a:ext cx="2270218" cy="19490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7EB0B7-51EC-4D01-BF14-A09204F5D15C}">
      <dsp:nvSpPr>
        <dsp:cNvPr id="0" name=""/>
        <dsp:cNvSpPr/>
      </dsp:nvSpPr>
      <dsp:spPr>
        <a:xfrm>
          <a:off x="3971076" y="1288421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7D4B62-1848-40DC-B434-B475473ED9B5}">
      <dsp:nvSpPr>
        <dsp:cNvPr id="0" name=""/>
        <dsp:cNvSpPr/>
      </dsp:nvSpPr>
      <dsp:spPr>
        <a:xfrm>
          <a:off x="5859715" y="1504233"/>
          <a:ext cx="2270218" cy="194905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  <a:sp3d extrusionH="28000" prstMaterial="matte"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Security sensors &amp; alarms</a:t>
          </a:r>
          <a:endParaRPr lang="en-US" sz="2800" kern="1200" dirty="0"/>
        </a:p>
      </dsp:txBody>
      <dsp:txXfrm>
        <a:off x="6211321" y="1806097"/>
        <a:ext cx="1567006" cy="1345322"/>
      </dsp:txXfrm>
    </dsp:sp>
    <dsp:sp modelId="{35C66C0B-237C-441C-BF33-5DA9F879A46B}">
      <dsp:nvSpPr>
        <dsp:cNvPr id="0" name=""/>
        <dsp:cNvSpPr/>
      </dsp:nvSpPr>
      <dsp:spPr>
        <a:xfrm>
          <a:off x="7824189" y="2367998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83EC3-56BC-4E91-82E4-66083D0F4A39}">
      <dsp:nvSpPr>
        <dsp:cNvPr id="0" name=""/>
        <dsp:cNvSpPr/>
      </dsp:nvSpPr>
      <dsp:spPr>
        <a:xfrm>
          <a:off x="7813355" y="2599892"/>
          <a:ext cx="2270218" cy="19490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7C9548-47A8-4C78-84CA-039E1AD25F55}">
      <dsp:nvSpPr>
        <dsp:cNvPr id="0" name=""/>
        <dsp:cNvSpPr/>
      </dsp:nvSpPr>
      <dsp:spPr>
        <a:xfrm>
          <a:off x="8256325" y="2635169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6AF62F-FFB0-46C6-845B-2DC5906D68E3}">
      <dsp:nvSpPr>
        <dsp:cNvPr id="0" name=""/>
        <dsp:cNvSpPr/>
      </dsp:nvSpPr>
      <dsp:spPr>
        <a:xfrm>
          <a:off x="7813355" y="445406"/>
          <a:ext cx="2270218" cy="194905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  <a:sp3d extrusionH="28000" prstMaterial="matte"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CCTV Systems</a:t>
          </a:r>
          <a:endParaRPr lang="en-US" sz="2800" kern="1200" dirty="0"/>
        </a:p>
      </dsp:txBody>
      <dsp:txXfrm>
        <a:off x="8164961" y="747270"/>
        <a:ext cx="1567006" cy="1345322"/>
      </dsp:txXfrm>
    </dsp:sp>
    <dsp:sp modelId="{C2D4B34E-8DE1-4FC5-9664-7FD3DAFD8D95}">
      <dsp:nvSpPr>
        <dsp:cNvPr id="0" name=""/>
        <dsp:cNvSpPr/>
      </dsp:nvSpPr>
      <dsp:spPr>
        <a:xfrm>
          <a:off x="9777828" y="1319029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905517-FB6A-4DD6-BF7D-C26EDE1D6C16}">
      <dsp:nvSpPr>
        <dsp:cNvPr id="0" name=""/>
        <dsp:cNvSpPr/>
      </dsp:nvSpPr>
      <dsp:spPr>
        <a:xfrm>
          <a:off x="9766995" y="1532765"/>
          <a:ext cx="2270218" cy="19490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perspectiveRelaxed" fov="1800000">
            <a:rot lat="19051274" lon="20483470" rev="1025056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4DC01B-CD4F-4012-9A86-F0E238A286F4}">
      <dsp:nvSpPr>
        <dsp:cNvPr id="0" name=""/>
        <dsp:cNvSpPr/>
      </dsp:nvSpPr>
      <dsp:spPr>
        <a:xfrm>
          <a:off x="10219594" y="1576343"/>
          <a:ext cx="264818" cy="2282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37CED-9DBE-49F4-907E-FB05CDB2437B}">
      <dsp:nvSpPr>
        <dsp:cNvPr id="0" name=""/>
        <dsp:cNvSpPr/>
      </dsp:nvSpPr>
      <dsp:spPr>
        <a:xfrm>
          <a:off x="3150434" y="3870420"/>
          <a:ext cx="2115271" cy="2115382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shade val="80000"/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6B99FB-BB92-4503-9302-A45157D0A859}">
      <dsp:nvSpPr>
        <dsp:cNvPr id="0" name=""/>
        <dsp:cNvSpPr/>
      </dsp:nvSpPr>
      <dsp:spPr>
        <a:xfrm>
          <a:off x="4499551" y="2312914"/>
          <a:ext cx="628084" cy="627910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3">
                <a:shade val="80000"/>
                <a:hueOff val="-44681"/>
                <a:satOff val="118"/>
                <a:lumOff val="3573"/>
                <a:alphaOff val="0"/>
                <a:tint val="74000"/>
              </a:schemeClr>
            </a:gs>
            <a:gs pos="49000">
              <a:schemeClr val="accent3">
                <a:shade val="80000"/>
                <a:hueOff val="-44681"/>
                <a:satOff val="118"/>
                <a:lumOff val="3573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44681"/>
                <a:satOff val="118"/>
                <a:lumOff val="3573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44681"/>
                <a:satOff val="118"/>
                <a:lumOff val="357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44681"/>
                <a:satOff val="118"/>
                <a:lumOff val="357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44681"/>
              <a:satOff val="118"/>
              <a:lumOff val="357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D108A0-2AF4-408C-B7AE-615522700538}">
      <dsp:nvSpPr>
        <dsp:cNvPr id="0" name=""/>
        <dsp:cNvSpPr/>
      </dsp:nvSpPr>
      <dsp:spPr>
        <a:xfrm>
          <a:off x="3231652" y="3951827"/>
          <a:ext cx="1952836" cy="19525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D41BD-419D-4F91-B8E9-1F0BA288596E}">
      <dsp:nvSpPr>
        <dsp:cNvPr id="0" name=""/>
        <dsp:cNvSpPr/>
      </dsp:nvSpPr>
      <dsp:spPr>
        <a:xfrm>
          <a:off x="5419117" y="4270271"/>
          <a:ext cx="1106366" cy="110677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-89361"/>
                <a:satOff val="236"/>
                <a:lumOff val="7145"/>
                <a:alphaOff val="0"/>
                <a:tint val="74000"/>
              </a:schemeClr>
            </a:gs>
            <a:gs pos="49000">
              <a:schemeClr val="accent3">
                <a:shade val="80000"/>
                <a:hueOff val="-89361"/>
                <a:satOff val="236"/>
                <a:lumOff val="7145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89361"/>
                <a:satOff val="236"/>
                <a:lumOff val="7145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89361"/>
                <a:satOff val="236"/>
                <a:lumOff val="714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89361"/>
                <a:satOff val="236"/>
                <a:lumOff val="714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89361"/>
              <a:satOff val="236"/>
              <a:lumOff val="714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BBF42C-DCFC-48C2-AAD0-B8B4169A3264}">
      <dsp:nvSpPr>
        <dsp:cNvPr id="0" name=""/>
        <dsp:cNvSpPr/>
      </dsp:nvSpPr>
      <dsp:spPr>
        <a:xfrm>
          <a:off x="5484091" y="4335517"/>
          <a:ext cx="976418" cy="97628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5E404-4173-4FD5-9494-67D42ACD1266}">
      <dsp:nvSpPr>
        <dsp:cNvPr id="0" name=""/>
        <dsp:cNvSpPr/>
      </dsp:nvSpPr>
      <dsp:spPr>
        <a:xfrm>
          <a:off x="4985956" y="2708575"/>
          <a:ext cx="1419506" cy="1419233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-134042"/>
                <a:satOff val="354"/>
                <a:lumOff val="10718"/>
                <a:alphaOff val="0"/>
                <a:tint val="74000"/>
              </a:schemeClr>
            </a:gs>
            <a:gs pos="49000">
              <a:schemeClr val="accent3">
                <a:shade val="80000"/>
                <a:hueOff val="-134042"/>
                <a:satOff val="354"/>
                <a:lumOff val="10718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134042"/>
                <a:satOff val="354"/>
                <a:lumOff val="10718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134042"/>
                <a:satOff val="354"/>
                <a:lumOff val="1071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134042"/>
                <a:satOff val="354"/>
                <a:lumOff val="1071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134042"/>
              <a:satOff val="354"/>
              <a:lumOff val="1071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D170E7-DC72-4965-B6D2-53D5895BA455}">
      <dsp:nvSpPr>
        <dsp:cNvPr id="0" name=""/>
        <dsp:cNvSpPr/>
      </dsp:nvSpPr>
      <dsp:spPr>
        <a:xfrm>
          <a:off x="6712284" y="116124"/>
          <a:ext cx="464746" cy="465096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3">
                <a:shade val="80000"/>
                <a:hueOff val="-178723"/>
                <a:satOff val="472"/>
                <a:lumOff val="14290"/>
                <a:alphaOff val="0"/>
                <a:tint val="74000"/>
              </a:schemeClr>
            </a:gs>
            <a:gs pos="49000">
              <a:schemeClr val="accent3">
                <a:shade val="80000"/>
                <a:hueOff val="-178723"/>
                <a:satOff val="472"/>
                <a:lumOff val="1429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178723"/>
                <a:satOff val="472"/>
                <a:lumOff val="14290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178723"/>
                <a:satOff val="472"/>
                <a:lumOff val="1429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178723"/>
                <a:satOff val="472"/>
                <a:lumOff val="1429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178723"/>
              <a:satOff val="472"/>
              <a:lumOff val="1429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2C8A3-C0C1-4EB9-A862-D7813B0BB051}">
      <dsp:nvSpPr>
        <dsp:cNvPr id="0" name=""/>
        <dsp:cNvSpPr/>
      </dsp:nvSpPr>
      <dsp:spPr>
        <a:xfrm>
          <a:off x="7409855" y="0"/>
          <a:ext cx="232824" cy="232249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3">
                <a:shade val="80000"/>
                <a:hueOff val="-223404"/>
                <a:satOff val="590"/>
                <a:lumOff val="17863"/>
                <a:alphaOff val="0"/>
                <a:tint val="74000"/>
              </a:schemeClr>
            </a:gs>
            <a:gs pos="49000">
              <a:schemeClr val="accent3">
                <a:shade val="80000"/>
                <a:hueOff val="-223404"/>
                <a:satOff val="590"/>
                <a:lumOff val="17863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223404"/>
                <a:satOff val="590"/>
                <a:lumOff val="17863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223404"/>
                <a:satOff val="590"/>
                <a:lumOff val="17863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223404"/>
                <a:satOff val="590"/>
                <a:lumOff val="17863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223404"/>
              <a:satOff val="590"/>
              <a:lumOff val="17863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7B1E7-8134-44A4-8AAB-F08FE5551AFF}">
      <dsp:nvSpPr>
        <dsp:cNvPr id="0" name=""/>
        <dsp:cNvSpPr/>
      </dsp:nvSpPr>
      <dsp:spPr>
        <a:xfrm>
          <a:off x="5060856" y="2783398"/>
          <a:ext cx="1269704" cy="12689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30F13-C908-45E5-9CE6-A83996C796A1}">
      <dsp:nvSpPr>
        <dsp:cNvPr id="0" name=""/>
        <dsp:cNvSpPr/>
      </dsp:nvSpPr>
      <dsp:spPr>
        <a:xfrm>
          <a:off x="5144781" y="1446170"/>
          <a:ext cx="995368" cy="994840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-268084"/>
                <a:satOff val="708"/>
                <a:lumOff val="21435"/>
                <a:alphaOff val="0"/>
                <a:tint val="74000"/>
              </a:schemeClr>
            </a:gs>
            <a:gs pos="49000">
              <a:schemeClr val="accent3">
                <a:shade val="80000"/>
                <a:hueOff val="-268084"/>
                <a:satOff val="708"/>
                <a:lumOff val="21435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268084"/>
                <a:satOff val="708"/>
                <a:lumOff val="21435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268084"/>
                <a:satOff val="708"/>
                <a:lumOff val="21435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268084"/>
                <a:satOff val="708"/>
                <a:lumOff val="21435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268084"/>
              <a:satOff val="708"/>
              <a:lumOff val="21435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2763FE-229F-41CD-81FB-4F415085F3B9}">
      <dsp:nvSpPr>
        <dsp:cNvPr id="0" name=""/>
        <dsp:cNvSpPr/>
      </dsp:nvSpPr>
      <dsp:spPr>
        <a:xfrm>
          <a:off x="6595872" y="5346519"/>
          <a:ext cx="348333" cy="348972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3">
                <a:shade val="80000"/>
                <a:hueOff val="-312765"/>
                <a:satOff val="826"/>
                <a:lumOff val="25008"/>
                <a:alphaOff val="0"/>
                <a:tint val="74000"/>
              </a:schemeClr>
            </a:gs>
            <a:gs pos="49000">
              <a:schemeClr val="accent3">
                <a:shade val="80000"/>
                <a:hueOff val="-312765"/>
                <a:satOff val="826"/>
                <a:lumOff val="25008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312765"/>
                <a:satOff val="826"/>
                <a:lumOff val="25008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312765"/>
                <a:satOff val="826"/>
                <a:lumOff val="25008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312765"/>
                <a:satOff val="826"/>
                <a:lumOff val="25008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312765"/>
              <a:satOff val="826"/>
              <a:lumOff val="25008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BC6C8A-8C4C-4682-8DBB-E0D30CB4435E}">
      <dsp:nvSpPr>
        <dsp:cNvPr id="0" name=""/>
        <dsp:cNvSpPr/>
      </dsp:nvSpPr>
      <dsp:spPr>
        <a:xfrm>
          <a:off x="5203439" y="1504232"/>
          <a:ext cx="878054" cy="87811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F333D-75B9-4C56-8D3F-54AA4C6D2E66}">
      <dsp:nvSpPr>
        <dsp:cNvPr id="0" name=""/>
        <dsp:cNvSpPr/>
      </dsp:nvSpPr>
      <dsp:spPr>
        <a:xfrm>
          <a:off x="5842352" y="515976"/>
          <a:ext cx="922272" cy="922412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-357446"/>
                <a:satOff val="944"/>
                <a:lumOff val="28580"/>
                <a:alphaOff val="0"/>
                <a:tint val="74000"/>
              </a:schemeClr>
            </a:gs>
            <a:gs pos="49000">
              <a:schemeClr val="accent3">
                <a:shade val="80000"/>
                <a:hueOff val="-357446"/>
                <a:satOff val="944"/>
                <a:lumOff val="2858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-357446"/>
                <a:satOff val="944"/>
                <a:lumOff val="28580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-357446"/>
                <a:satOff val="944"/>
                <a:lumOff val="2858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-357446"/>
                <a:satOff val="944"/>
                <a:lumOff val="2858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-357446"/>
              <a:satOff val="944"/>
              <a:lumOff val="2858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E626B4-B283-42BA-82E4-E71099970536}">
      <dsp:nvSpPr>
        <dsp:cNvPr id="0" name=""/>
        <dsp:cNvSpPr/>
      </dsp:nvSpPr>
      <dsp:spPr>
        <a:xfrm>
          <a:off x="5896497" y="570447"/>
          <a:ext cx="813982" cy="81347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CCD4F-C0EF-4F7B-AFD9-D152DF7FE5B5}">
      <dsp:nvSpPr>
        <dsp:cNvPr id="0" name=""/>
        <dsp:cNvSpPr/>
      </dsp:nvSpPr>
      <dsp:spPr>
        <a:xfrm>
          <a:off x="1058625" y="2783398"/>
          <a:ext cx="3138615" cy="987657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" numCol="1" spcCol="1270" anchor="b" anchorCtr="0">
          <a:noAutofit/>
          <a:flatTx/>
        </a:bodyPr>
        <a:lstStyle/>
        <a:p>
          <a:pPr marL="0" lvl="0" indent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Security</a:t>
          </a:r>
        </a:p>
      </dsp:txBody>
      <dsp:txXfrm>
        <a:off x="1058625" y="2783398"/>
        <a:ext cx="3138615" cy="987657"/>
      </dsp:txXfrm>
    </dsp:sp>
    <dsp:sp modelId="{5DB74BBA-DA68-40EC-9283-8FD6728A7DE5}">
      <dsp:nvSpPr>
        <dsp:cNvPr id="0" name=""/>
        <dsp:cNvSpPr/>
      </dsp:nvSpPr>
      <dsp:spPr>
        <a:xfrm>
          <a:off x="6609843" y="4335517"/>
          <a:ext cx="4058889" cy="97628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  <a:flatTx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Housekeeping</a:t>
          </a:r>
        </a:p>
      </dsp:txBody>
      <dsp:txXfrm>
        <a:off x="6609843" y="4335517"/>
        <a:ext cx="4058889" cy="976284"/>
      </dsp:txXfrm>
    </dsp:sp>
    <dsp:sp modelId="{4BF39E88-7B2B-4D3E-8E14-AB164C228A71}">
      <dsp:nvSpPr>
        <dsp:cNvPr id="0" name=""/>
        <dsp:cNvSpPr/>
      </dsp:nvSpPr>
      <dsp:spPr>
        <a:xfrm>
          <a:off x="6604977" y="2700914"/>
          <a:ext cx="4484108" cy="1416269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  <a:flatTx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Waste Management</a:t>
          </a:r>
        </a:p>
      </dsp:txBody>
      <dsp:txXfrm>
        <a:off x="6604977" y="2700914"/>
        <a:ext cx="4484108" cy="1416269"/>
      </dsp:txXfrm>
    </dsp:sp>
    <dsp:sp modelId="{99F81A5C-CB6B-48FB-B899-D0D2A18C60AE}">
      <dsp:nvSpPr>
        <dsp:cNvPr id="0" name=""/>
        <dsp:cNvSpPr/>
      </dsp:nvSpPr>
      <dsp:spPr>
        <a:xfrm>
          <a:off x="6363048" y="1504232"/>
          <a:ext cx="3138615" cy="878117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  <a:flatTx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Decoration</a:t>
          </a:r>
        </a:p>
      </dsp:txBody>
      <dsp:txXfrm>
        <a:off x="6363048" y="1504232"/>
        <a:ext cx="3138615" cy="878117"/>
      </dsp:txXfrm>
    </dsp:sp>
    <dsp:sp modelId="{AD8B394F-493C-471E-9F5B-5669ACECF108}">
      <dsp:nvSpPr>
        <dsp:cNvPr id="0" name=""/>
        <dsp:cNvSpPr/>
      </dsp:nvSpPr>
      <dsp:spPr>
        <a:xfrm>
          <a:off x="6944206" y="570447"/>
          <a:ext cx="3138615" cy="813470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678284" lon="21423724" rev="21425500"/>
          </a:camera>
          <a:lightRig rig="threePt" dir="t">
            <a:rot lat="0" lon="0" rev="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  <a:flatTx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Catering</a:t>
          </a:r>
        </a:p>
      </dsp:txBody>
      <dsp:txXfrm>
        <a:off x="6944206" y="570447"/>
        <a:ext cx="3138615" cy="8134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2F20A-105B-4B7B-8E69-0E6CB2E4F790}">
      <dsp:nvSpPr>
        <dsp:cNvPr id="0" name=""/>
        <dsp:cNvSpPr/>
      </dsp:nvSpPr>
      <dsp:spPr>
        <a:xfrm>
          <a:off x="637356" y="447207"/>
          <a:ext cx="3636927" cy="19141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ContrastingRightFacing" fov="3000000">
            <a:rot lat="20896271" lon="20633972" rev="210112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flatTx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Facilities usually 2</a:t>
          </a:r>
          <a:r>
            <a:rPr lang="en-US" sz="2000" kern="1200" baseline="30000" dirty="0"/>
            <a:t>nd</a:t>
          </a:r>
          <a:r>
            <a:rPr lang="en-US" sz="2000" kern="1200" dirty="0"/>
            <a:t> highest cost behind personnel</a:t>
          </a:r>
        </a:p>
      </dsp:txBody>
      <dsp:txXfrm>
        <a:off x="1169972" y="727530"/>
        <a:ext cx="2571695" cy="1353519"/>
      </dsp:txXfrm>
    </dsp:sp>
    <dsp:sp modelId="{4AC6BDCC-8C85-41F1-858F-30F41FB18763}">
      <dsp:nvSpPr>
        <dsp:cNvPr id="0" name=""/>
        <dsp:cNvSpPr/>
      </dsp:nvSpPr>
      <dsp:spPr>
        <a:xfrm>
          <a:off x="2206244" y="2282788"/>
          <a:ext cx="1237478" cy="123747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ContrastingRightFacing" fov="3000000">
            <a:rot lat="20896271" lon="20633972" rev="210112"/>
          </a:camera>
          <a:lightRig rig="threePt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flatTx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370272" y="2756000"/>
        <a:ext cx="909422" cy="291054"/>
      </dsp:txXfrm>
    </dsp:sp>
    <dsp:sp modelId="{6257465E-41E3-4DFD-8E39-37E6F5674161}">
      <dsp:nvSpPr>
        <dsp:cNvPr id="0" name=""/>
        <dsp:cNvSpPr/>
      </dsp:nvSpPr>
      <dsp:spPr>
        <a:xfrm>
          <a:off x="937530" y="3450716"/>
          <a:ext cx="4218883" cy="18750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ContrastingRightFacing" fov="3000000">
            <a:rot lat="20896271" lon="20633972" rev="210112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0" bIns="0" numCol="1" spcCol="1270" anchor="ctr" anchorCtr="0">
          <a:noAutofit/>
          <a:flatTx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Professional FM provide strategic direction &amp; stewardship to get results, slash costs and minimize risk</a:t>
          </a:r>
        </a:p>
      </dsp:txBody>
      <dsp:txXfrm>
        <a:off x="1555371" y="3725312"/>
        <a:ext cx="2983201" cy="1325864"/>
      </dsp:txXfrm>
    </dsp:sp>
    <dsp:sp modelId="{C21C5DB6-EADF-4FD4-9592-01C69ADDEF3E}">
      <dsp:nvSpPr>
        <dsp:cNvPr id="0" name=""/>
        <dsp:cNvSpPr/>
      </dsp:nvSpPr>
      <dsp:spPr>
        <a:xfrm rot="21409228">
          <a:off x="4008241" y="2395073"/>
          <a:ext cx="1313879" cy="8437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ContrastingRightFacing" fov="3000000">
            <a:rot lat="20896271" lon="20633972" rev="210112"/>
          </a:camera>
          <a:lightRig rig="threePt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flatTx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008436" y="2570848"/>
        <a:ext cx="1060747" cy="506264"/>
      </dsp:txXfrm>
    </dsp:sp>
    <dsp:sp modelId="{14A5E72C-33AC-4E72-8743-4829999356C6}">
      <dsp:nvSpPr>
        <dsp:cNvPr id="0" name=""/>
        <dsp:cNvSpPr/>
      </dsp:nvSpPr>
      <dsp:spPr>
        <a:xfrm>
          <a:off x="5500211" y="451058"/>
          <a:ext cx="5660908" cy="42671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ContrastingRightFacing" fov="3000000">
            <a:rot lat="20896271" lon="20633972" rev="210112"/>
          </a:camera>
          <a:lightRig rig="threePt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flatTx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FM is no longer just a job, it’s a strategically important professional role.</a:t>
          </a:r>
        </a:p>
      </dsp:txBody>
      <dsp:txXfrm>
        <a:off x="6329232" y="1075970"/>
        <a:ext cx="4002866" cy="3017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E63FF-398E-47CB-8F83-07AFE8BEE0F8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3425-E3DC-4948-BB12-440133E64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Welcome, This is the General introductory presentation to Home Creations &amp; development Facility </a:t>
            </a:r>
            <a:r>
              <a:rPr lang="en-US"/>
              <a:t>management Department.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B3425-E3DC-4948-BB12-440133E647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B3425-E3DC-4948-BB12-440133E647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2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1: </a:t>
            </a:r>
            <a:r>
              <a:rPr lang="en-US" sz="1200" dirty="0"/>
              <a:t>Facilities represent a large part of any company's assets and expenses (usually the second highest cost behind personnel) yet FM doesn't usually receive the same attention that other parts of organization receive.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2: Having a professional FM resource to provide strategic direction and stewardship is critical to getting results, lowering costs and minimizing risk.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3: With increasing awareness of the importance, costs, risks and opportunities inherent in owning or leasing facilities, gradually FM is shifting from simply being a job description to being a strategically important professional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B3425-E3DC-4948-BB12-440133E647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44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A Deloitte report on the “Strategic Role of Facilities Management”: nearly 75% of facilities professionals agreed that FM has a significant strategic impact.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Yet only around 20% of an operations manager’s time is spent in strategy and planning activities while a whopping 53% is spent on the regular day-to-day operations.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: To increase the time operations managers can spend on strategic planning; businesses need an effective FM team that will free up time spent on day-to-day operations.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: FM professionals perform assessments, track and manage the company property and utilities, saving local managers a lot of time and enabling them to be effectively involved in making decisions for business continuity and progress.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5th:End goals for businesses are to cut costs, improve staff productivity and increase ROI. An effective FM process is vital to a company, as it covers almost all the business aspects and their role in strategic planning helps a company achieve their business objectives.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B3425-E3DC-4948-BB12-440133E647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5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EF459F4A-E379-42F1-B721-2F5F3133ADFE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FE56635E-F800-4843-894E-43F35FB4478A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636E11B-9964-4604-8F89-3B3CD9CD7BE9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D5A92B31-6391-4825-BDCC-B49B589D8AAC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14C60F8D-2F26-4B61-8E36-DEAB18EEEC9F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3D552129-1DD4-4855-95EF-05D789C2A7C6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F5E96C2C-6FD2-43DE-866B-CE5A25056FF3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EA483489-0B78-448E-BBCB-2973C8FA9115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95D298-5F70-402F-9FE8-BCBB3711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56E43A6-FE36-4EE6-BB74-E1745D38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EE54BD79-C277-4343-AFDE-4A81FB3440BA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A3190565-4EBF-417C-8951-A54D417990A3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DF190DB0-9032-4EC7-A795-88AE1287F363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488B6338-97E0-4A23-8DA1-18D781D00E44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D1A283CF-A6CA-431A-833E-66B546280CA5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764B71E-6AA8-4CA9-8A42-5F31DC630D42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6582BBC0-D971-4CEE-A025-C531ABBDBBFC}" type="datetime1">
              <a:rPr lang="en-US" smtClean="0"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HOME | C&amp;D Facility Management Provider of Choice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3942" y="278556"/>
            <a:ext cx="8335961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62B35B-FBBF-49C1-AE32-1CC0AD0A7C4A}"/>
              </a:ext>
            </a:extLst>
          </p:cNvPr>
          <p:cNvSpPr txBox="1">
            <a:spLocks/>
          </p:cNvSpPr>
          <p:nvPr userDrawn="1"/>
        </p:nvSpPr>
        <p:spPr>
          <a:xfrm>
            <a:off x="7349905" y="6510512"/>
            <a:ext cx="4684596" cy="205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457200" rtl="0" eaLnBrk="1" latinLnBrk="0" hangingPunct="1">
              <a:defRPr sz="1100" b="0" i="0" kern="120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0" spc="300" dirty="0">
                <a:solidFill>
                  <a:srgbClr val="E8BF3C">
                    <a:alpha val="80000"/>
                  </a:srgbClr>
                </a:solidFill>
                <a:effectLst/>
                <a:latin typeface="Bahnschrift Condensed" panose="020B0502040204020203" pitchFamily="34" charset="0"/>
              </a:rPr>
              <a:t>HOME | C&amp;D, Facility Management Provider of Choice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lang="en-US" sz="6000" b="0" i="0" kern="1200" dirty="0">
          <a:solidFill>
            <a:srgbClr val="FFDA3F"/>
          </a:solidFill>
          <a:effectLst/>
          <a:latin typeface="Bahnschrift Light Condensed" panose="020B05020402040202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diagramLayout" Target="../diagrams/layout1.xml"/><Relationship Id="rId5" Type="http://schemas.openxmlformats.org/officeDocument/2006/relationships/image" Target="../media/image8.jpg"/><Relationship Id="rId10" Type="http://schemas.openxmlformats.org/officeDocument/2006/relationships/diagramData" Target="../diagrams/data1.xml"/><Relationship Id="rId4" Type="http://schemas.openxmlformats.org/officeDocument/2006/relationships/image" Target="../media/image7.jpg"/><Relationship Id="rId9" Type="http://schemas.microsoft.com/office/2007/relationships/hdphoto" Target="../media/hdphoto1.wdp"/><Relationship Id="rId14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44" y="1554478"/>
            <a:ext cx="12355556" cy="3088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13D60-DB5D-427A-A8F2-5BC08C231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2400" y="3948803"/>
            <a:ext cx="7781667" cy="96289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D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nyx" panose="04050602080702020203" pitchFamily="82" charset="0"/>
                <a:ea typeface="Ebrima" panose="02000000000000000000" pitchFamily="2" charset="0"/>
                <a:cs typeface="Ebrima" panose="02000000000000000000" pitchFamily="2" charset="0"/>
              </a:rPr>
              <a:t>HOME  |  Creations &amp;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41777-7EC3-4291-B550-829B8C389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4701" y="5408445"/>
            <a:ext cx="8477064" cy="510237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en-US" sz="2800" spc="300" dirty="0">
                <a:solidFill>
                  <a:schemeClr val="tx1"/>
                </a:solidFill>
                <a:latin typeface="Bahnschrift Light" panose="020B0502040204020203" pitchFamily="34" charset="0"/>
              </a:rPr>
              <a:t>Facility management provider of choice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53518"/>
            <a:ext cx="2720774" cy="23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94253"/>
      </p:ext>
    </p:extLst>
  </p:cSld>
  <p:clrMapOvr>
    <a:masterClrMapping/>
  </p:clrMapOvr>
  <p:transition spd="med" advClick="0" advTm="6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عنصر نائب للمحتوى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105961"/>
              </p:ext>
            </p:extLst>
          </p:nvPr>
        </p:nvGraphicFramePr>
        <p:xfrm>
          <a:off x="1286167" y="949247"/>
          <a:ext cx="11161120" cy="5664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10</a:t>
            </a:fld>
            <a:endParaRPr lang="en-US" spc="300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51" y="181560"/>
            <a:ext cx="8149177" cy="767687"/>
          </a:xfrm>
        </p:spPr>
        <p:txBody>
          <a:bodyPr/>
          <a:lstStyle/>
          <a:p>
            <a:pPr algn="ctr"/>
            <a:r>
              <a:rPr lang="en-US" dirty="0"/>
              <a:t>WHY FM?</a:t>
            </a:r>
          </a:p>
        </p:txBody>
      </p:sp>
      <p:pic>
        <p:nvPicPr>
          <p:cNvPr id="9" name="صورة 7">
            <a:extLst>
              <a:ext uri="{FF2B5EF4-FFF2-40B4-BE49-F238E27FC236}">
                <a16:creationId xmlns:a16="http://schemas.microsoft.com/office/drawing/2014/main" id="{A12834FD-50FC-4D92-96F4-D96540F581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82167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2F20A-105B-4B7B-8E69-0E6CB2E4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52A2F20A-105B-4B7B-8E69-0E6CB2E4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52A2F20A-105B-4B7B-8E69-0E6CB2E4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52A2F20A-105B-4B7B-8E69-0E6CB2E4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52A2F20A-105B-4B7B-8E69-0E6CB2E4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AC6BDCC-8C85-41F1-858F-30F41FB18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4AC6BDCC-8C85-41F1-858F-30F41FB18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dgm id="{4AC6BDCC-8C85-41F1-858F-30F41FB18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graphicEl>
                                              <a:dgm id="{4AC6BDCC-8C85-41F1-858F-30F41FB18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graphicEl>
                                              <a:dgm id="{4AC6BDCC-8C85-41F1-858F-30F41FB18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57465E-41E3-4DFD-8E39-37E6F5674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6257465E-41E3-4DFD-8E39-37E6F5674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dgm id="{6257465E-41E3-4DFD-8E39-37E6F5674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6257465E-41E3-4DFD-8E39-37E6F5674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6257465E-41E3-4DFD-8E39-37E6F56741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1C5DB6-EADF-4FD4-9592-01C69ADDE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C21C5DB6-EADF-4FD4-9592-01C69ADDE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C21C5DB6-EADF-4FD4-9592-01C69ADDE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C21C5DB6-EADF-4FD4-9592-01C69ADDE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C21C5DB6-EADF-4FD4-9592-01C69ADDEF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A5E72C-33AC-4E72-8743-482999935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14A5E72C-33AC-4E72-8743-482999935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14A5E72C-33AC-4E72-8743-482999935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14A5E72C-33AC-4E72-8743-482999935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14A5E72C-33AC-4E72-8743-4829999356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نائب للمحتوى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786142"/>
              </p:ext>
            </p:extLst>
          </p:nvPr>
        </p:nvGraphicFramePr>
        <p:xfrm>
          <a:off x="368665" y="122311"/>
          <a:ext cx="11823335" cy="661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DB81C-E4C2-4BE3-8AF1-A4ECA061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11</a:t>
            </a:fld>
            <a:endParaRPr lang="en-US" spc="300" dirty="0">
              <a:latin typeface="+mn-lt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7" y="382070"/>
            <a:ext cx="1596690" cy="13626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347" y="295728"/>
            <a:ext cx="6975306" cy="767687"/>
          </a:xfrm>
        </p:spPr>
        <p:txBody>
          <a:bodyPr/>
          <a:lstStyle/>
          <a:p>
            <a:pPr algn="ctr"/>
            <a:r>
              <a:rPr lang="en-US" spc="-150" dirty="0"/>
              <a:t>STRATEGIC ROLE OF FM</a:t>
            </a:r>
          </a:p>
        </p:txBody>
      </p:sp>
    </p:spTree>
    <p:extLst>
      <p:ext uri="{BB962C8B-B14F-4D97-AF65-F5344CB8AC3E}">
        <p14:creationId xmlns:p14="http://schemas.microsoft.com/office/powerpoint/2010/main" val="198795941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576008-AB28-43FE-B234-F8F0DBC63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81576008-AB28-43FE-B234-F8F0DBC63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81576008-AB28-43FE-B234-F8F0DBC63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81576008-AB28-43FE-B234-F8F0DBC63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03FA32-F680-44FC-AF4A-200E379E4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7E03FA32-F680-44FC-AF4A-200E379E4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7E03FA32-F680-44FC-AF4A-200E379E4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7E03FA32-F680-44FC-AF4A-200E379E4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030256-CDCC-4C6D-AB51-B5B947358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AC030256-CDCC-4C6D-AB51-B5B947358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AC030256-CDCC-4C6D-AB51-B5B947358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AC030256-CDCC-4C6D-AB51-B5B947358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32E8CB-537C-4E64-B30A-6E1A25688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DD32E8CB-537C-4E64-B30A-6E1A25688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DD32E8CB-537C-4E64-B30A-6E1A25688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DD32E8CB-537C-4E64-B30A-6E1A25688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362148-DFAE-4D93-B669-7D889FB98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91362148-DFAE-4D93-B669-7D889FB98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1362148-DFAE-4D93-B669-7D889FB98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91362148-DFAE-4D93-B669-7D889FB98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525C81-E985-4555-A060-F014E8906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FE525C81-E985-4555-A060-F014E89060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FE525C81-E985-4555-A060-F014E8906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FE525C81-E985-4555-A060-F014E8906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AD5D6-77F2-48FF-82CE-87DDC71E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12</a:t>
            </a:fld>
            <a:endParaRPr lang="en-US" spc="3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212" y="209388"/>
            <a:ext cx="8149177" cy="767687"/>
          </a:xfrm>
        </p:spPr>
        <p:txBody>
          <a:bodyPr/>
          <a:lstStyle/>
          <a:p>
            <a:pPr algn="ctr"/>
            <a:r>
              <a:rPr lang="en-US" spc="-150" dirty="0"/>
              <a:t>TIME IS MONEY $$$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7" y="2048508"/>
            <a:ext cx="5776514" cy="4119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مستطيل 9"/>
          <p:cNvSpPr/>
          <p:nvPr/>
        </p:nvSpPr>
        <p:spPr>
          <a:xfrm>
            <a:off x="5641146" y="2134849"/>
            <a:ext cx="5549593" cy="3908762"/>
          </a:xfrm>
          <a:prstGeom prst="rect">
            <a:avLst/>
          </a:prstGeom>
          <a:gradFill>
            <a:gsLst>
              <a:gs pos="0">
                <a:schemeClr val="dk1">
                  <a:tint val="74000"/>
                </a:schemeClr>
              </a:gs>
              <a:gs pos="49000">
                <a:schemeClr val="dk1">
                  <a:tint val="96000"/>
                  <a:shade val="84000"/>
                  <a:satMod val="110000"/>
                </a:schemeClr>
              </a:gs>
              <a:gs pos="7000">
                <a:schemeClr val="dk1">
                  <a:shade val="55000"/>
                  <a:satMod val="150000"/>
                </a:schemeClr>
              </a:gs>
              <a:gs pos="92000">
                <a:schemeClr val="dk1">
                  <a:tint val="98000"/>
                  <a:shade val="90000"/>
                  <a:satMod val="128000"/>
                </a:schemeClr>
              </a:gs>
              <a:gs pos="100000">
                <a:schemeClr val="dk1">
                  <a:tint val="90000"/>
                  <a:shade val="97000"/>
                  <a:satMod val="128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spc="300" dirty="0">
                <a:solidFill>
                  <a:schemeClr val="tx1"/>
                </a:solidFill>
              </a:rPr>
              <a:t>Let </a:t>
            </a:r>
            <a:r>
              <a:rPr lang="en-US" sz="4800" b="1" spc="3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| C&amp;D </a:t>
            </a:r>
            <a:r>
              <a:rPr lang="en-US" sz="4000" spc="300" dirty="0">
                <a:solidFill>
                  <a:schemeClr val="tx1"/>
                </a:solidFill>
              </a:rPr>
              <a:t>get started improving your business </a:t>
            </a:r>
            <a:r>
              <a:rPr lang="en-US" sz="4000" b="1" spc="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NOW</a:t>
            </a:r>
            <a:r>
              <a:rPr lang="en-US" sz="4000" spc="300" dirty="0">
                <a:solidFill>
                  <a:schemeClr val="tx1"/>
                </a:solidFill>
              </a:rPr>
              <a:t>, so you see results </a:t>
            </a:r>
            <a:r>
              <a:rPr lang="en-US" sz="4000" b="1" spc="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TODAY!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9" name="صورة 7">
            <a:extLst>
              <a:ext uri="{FF2B5EF4-FFF2-40B4-BE49-F238E27FC236}">
                <a16:creationId xmlns:a16="http://schemas.microsoft.com/office/drawing/2014/main" id="{88F22016-E6A0-47E6-A90B-D52298C5F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51842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9">
            <a:extLst>
              <a:ext uri="{FF2B5EF4-FFF2-40B4-BE49-F238E27FC236}">
                <a16:creationId xmlns:a16="http://schemas.microsoft.com/office/drawing/2014/main" id="{C1A0BC7A-9378-41A7-8C1E-94A6D33E8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r="13972"/>
          <a:stretch/>
        </p:blipFill>
        <p:spPr>
          <a:xfrm>
            <a:off x="3812690" y="5266238"/>
            <a:ext cx="1093879" cy="1033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صورة 3">
            <a:extLst>
              <a:ext uri="{FF2B5EF4-FFF2-40B4-BE49-F238E27FC236}">
                <a16:creationId xmlns:a16="http://schemas.microsoft.com/office/drawing/2014/main" id="{D07986A6-46A7-4ADD-A5E4-668E8176D3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1" t="272" r="2701" b="15141"/>
          <a:stretch/>
        </p:blipFill>
        <p:spPr>
          <a:xfrm>
            <a:off x="7870490" y="4551219"/>
            <a:ext cx="2360785" cy="1265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صورة 12">
            <a:extLst>
              <a:ext uri="{FF2B5EF4-FFF2-40B4-BE49-F238E27FC236}">
                <a16:creationId xmlns:a16="http://schemas.microsoft.com/office/drawing/2014/main" id="{BF3B9EC4-44F8-4B26-A878-74959618C9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b="2028"/>
          <a:stretch/>
        </p:blipFill>
        <p:spPr>
          <a:xfrm>
            <a:off x="225543" y="3429001"/>
            <a:ext cx="2086583" cy="196048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صورة 1">
            <a:extLst>
              <a:ext uri="{FF2B5EF4-FFF2-40B4-BE49-F238E27FC236}">
                <a16:creationId xmlns:a16="http://schemas.microsoft.com/office/drawing/2014/main" id="{98334B62-38C7-4379-95BF-A8FB549D5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37" y="5461924"/>
            <a:ext cx="1092636" cy="1113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صورة 13">
            <a:extLst>
              <a:ext uri="{FF2B5EF4-FFF2-40B4-BE49-F238E27FC236}">
                <a16:creationId xmlns:a16="http://schemas.microsoft.com/office/drawing/2014/main" id="{D77B075F-4FB4-4111-B415-CAFB12580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6647"/>
          <a:stretch/>
        </p:blipFill>
        <p:spPr>
          <a:xfrm>
            <a:off x="1149168" y="5320996"/>
            <a:ext cx="2363123" cy="1135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A7530-11C7-4CF5-9CDC-9A4570C4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2</a:t>
            </a:fld>
            <a:endParaRPr lang="en-US" spc="300" dirty="0">
              <a:latin typeface="+mn-lt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7" y="382070"/>
            <a:ext cx="1596690" cy="1362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657" y="259942"/>
            <a:ext cx="8149177" cy="803474"/>
          </a:xfrm>
        </p:spPr>
        <p:txBody>
          <a:bodyPr/>
          <a:lstStyle/>
          <a:p>
            <a:pPr algn="ctr"/>
            <a:r>
              <a:rPr lang="en-US" sz="6000" spc="300" dirty="0">
                <a:solidFill>
                  <a:srgbClr val="FFD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MANAGEMENT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0E62F793-E2AD-465B-859A-336FAAFAE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813585"/>
              </p:ext>
            </p:extLst>
          </p:nvPr>
        </p:nvGraphicFramePr>
        <p:xfrm>
          <a:off x="304967" y="-29029"/>
          <a:ext cx="12192000" cy="585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637083698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EDEA1A2-0813-4941-8E96-A76270859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5">
                                            <p:graphicEl>
                                              <a:dgm id="{8EDEA1A2-0813-4941-8E96-A76270859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3566DED-8191-4C86-A136-C34EC945E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5">
                                            <p:graphicEl>
                                              <a:dgm id="{C3566DED-8191-4C86-A136-C34EC945EB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CA4070F-BD60-4B0E-9B66-A22A7BDED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5">
                                            <p:graphicEl>
                                              <a:dgm id="{9CA4070F-BD60-4B0E-9B66-A22A7BDED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1E6CF49-E1D0-4721-8BA2-E2DE315F3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5">
                                            <p:graphicEl>
                                              <a:dgm id="{91E6CF49-E1D0-4721-8BA2-E2DE315F3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2F9EEE8-A508-4172-AD5C-51791ED18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5">
                                            <p:graphicEl>
                                              <a:dgm id="{62F9EEE8-A508-4172-AD5C-51791ED18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8946A86-3079-417C-B95D-384AEFF8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5">
                                            <p:graphicEl>
                                              <a:dgm id="{C8946A86-3079-417C-B95D-384AEFF8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5A3EB41-4265-46A2-9E5A-B0F4DC2DE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5">
                                            <p:graphicEl>
                                              <a:dgm id="{05A3EB41-4265-46A2-9E5A-B0F4DC2DE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BA83D9E-8A9B-4540-B54F-C0D34A79B9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15">
                                            <p:graphicEl>
                                              <a:dgm id="{EBA83D9E-8A9B-4540-B54F-C0D34A79B9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5ABC6CF-6CBE-44D8-92FA-07A5F485B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5">
                                            <p:graphicEl>
                                              <a:dgm id="{25ABC6CF-6CBE-44D8-92FA-07A5F485B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7B496A-1F0F-4069-BC60-739010B94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5">
                                            <p:graphicEl>
                                              <a:dgm id="{777B496A-1F0F-4069-BC60-739010B94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ACA3FBF-CABE-4169-88F5-BCD0825F4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5">
                                            <p:graphicEl>
                                              <a:dgm id="{CACA3FBF-CABE-4169-88F5-BCD0825F4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190163C-297C-4245-8DBB-7D00E4BD0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15">
                                            <p:graphicEl>
                                              <a:dgm id="{7190163C-297C-4245-8DBB-7D00E4BD0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A987C64-5047-44CA-B445-C6A1C27174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5">
                                            <p:graphicEl>
                                              <a:dgm id="{3A987C64-5047-44CA-B445-C6A1C27174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8390533-76ED-474C-ABBD-D8F8CAD01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15">
                                            <p:graphicEl>
                                              <a:dgm id="{58390533-76ED-474C-ABBD-D8F8CAD018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C2BF8D8-73C3-4013-BCAF-A7A7921CB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15">
                                            <p:graphicEl>
                                              <a:dgm id="{7C2BF8D8-73C3-4013-BCAF-A7A7921CB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86AAD79-EB62-4F76-9F57-B4B92B429E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15">
                                            <p:graphicEl>
                                              <a:dgm id="{286AAD79-EB62-4F76-9F57-B4B92B429E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6040FCB-A501-4467-A371-4390DB02C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15">
                                            <p:graphicEl>
                                              <a:dgm id="{F6040FCB-A501-4467-A371-4390DB02C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08F04C5-6623-4A14-8BF1-8C27D2155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5">
                                            <p:graphicEl>
                                              <a:dgm id="{208F04C5-6623-4A14-8BF1-8C27D2155B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5D50E15-698C-4E95-B69B-260BAC9C0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5">
                                            <p:graphicEl>
                                              <a:dgm id="{45D50E15-698C-4E95-B69B-260BAC9C0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E16FA60-F831-41C7-938F-0AFFB8420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"/>
                                        <p:tgtEl>
                                          <p:spTgt spid="15">
                                            <p:graphicEl>
                                              <a:dgm id="{1E16FA60-F831-41C7-938F-0AFFB8420D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55B8EFB-E78A-4A70-BFF3-0C18FB91F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50"/>
                                        <p:tgtEl>
                                          <p:spTgt spid="15">
                                            <p:graphicEl>
                                              <a:dgm id="{455B8EFB-E78A-4A70-BFF3-0C18FB91F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A9AE47D-8E7D-4FD1-A5DA-7379CA6E0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50"/>
                                        <p:tgtEl>
                                          <p:spTgt spid="15">
                                            <p:graphicEl>
                                              <a:dgm id="{EA9AE47D-8E7D-4FD1-A5DA-7379CA6E0A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A31AD38-D12F-4728-B0F4-8809602A0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15">
                                            <p:graphicEl>
                                              <a:dgm id="{4A31AD38-D12F-4728-B0F4-8809602A0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8FA35D8-EBE3-410D-B6E2-072FC0D7E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50"/>
                                        <p:tgtEl>
                                          <p:spTgt spid="15">
                                            <p:graphicEl>
                                              <a:dgm id="{D8FA35D8-EBE3-410D-B6E2-072FC0D7E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7388342-DFEB-4C7A-8375-8A8DFEBBC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50"/>
                                        <p:tgtEl>
                                          <p:spTgt spid="15">
                                            <p:graphicEl>
                                              <a:dgm id="{07388342-DFEB-4C7A-8375-8A8DFEBBC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2327C69-DAFD-4373-855E-05870F790A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15">
                                            <p:graphicEl>
                                              <a:dgm id="{52327C69-DAFD-4373-855E-05870F790A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F22B927-8031-40F9-8883-2A0DEEC1A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50"/>
                                        <p:tgtEl>
                                          <p:spTgt spid="15">
                                            <p:graphicEl>
                                              <a:dgm id="{DF22B927-8031-40F9-8883-2A0DEEC1A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29F942C-93F2-4852-A023-979D4D99C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15">
                                            <p:graphicEl>
                                              <a:dgm id="{229F942C-93F2-4852-A023-979D4D99C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4E990A9-8FDA-4782-AEB8-0D2A944E1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15">
                                            <p:graphicEl>
                                              <a:dgm id="{04E990A9-8FDA-4782-AEB8-0D2A944E1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96D3EDE-A4EC-40EF-8153-F20514C72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250"/>
                                        <p:tgtEl>
                                          <p:spTgt spid="15">
                                            <p:graphicEl>
                                              <a:dgm id="{F96D3EDE-A4EC-40EF-8153-F20514C72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F73B77D-BEEC-45BD-A363-741C08D6B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50"/>
                                        <p:tgtEl>
                                          <p:spTgt spid="15">
                                            <p:graphicEl>
                                              <a:dgm id="{3F73B77D-BEEC-45BD-A363-741C08D6B8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14C821B-01C6-4B17-A717-121BF3D15C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250"/>
                                        <p:tgtEl>
                                          <p:spTgt spid="15">
                                            <p:graphicEl>
                                              <a:dgm id="{514C821B-01C6-4B17-A717-121BF3D15C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A305B15-8970-4BC6-8D79-C28B1AD6E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50"/>
                                        <p:tgtEl>
                                          <p:spTgt spid="15">
                                            <p:graphicEl>
                                              <a:dgm id="{0A305B15-8970-4BC6-8D79-C28B1AD6E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11C7E9E-3F40-493C-9F16-530A3D3D3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250"/>
                                        <p:tgtEl>
                                          <p:spTgt spid="15">
                                            <p:graphicEl>
                                              <a:dgm id="{011C7E9E-3F40-493C-9F16-530A3D3D3D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5A9096D-DED2-422C-B0E4-EDC04AF6A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15">
                                            <p:graphicEl>
                                              <a:dgm id="{75A9096D-DED2-422C-B0E4-EDC04AF6A4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977D27F-C292-4151-B34F-D564F7F17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50"/>
                                        <p:tgtEl>
                                          <p:spTgt spid="15">
                                            <p:graphicEl>
                                              <a:dgm id="{A977D27F-C292-4151-B34F-D564F7F17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CD2D090-A43D-4F81-863A-C8BDCF14C1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250"/>
                                        <p:tgtEl>
                                          <p:spTgt spid="15">
                                            <p:graphicEl>
                                              <a:dgm id="{BCD2D090-A43D-4F81-863A-C8BDCF14C1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250"/>
                            </p:stCondLst>
                            <p:childTnLst>
                              <p:par>
                                <p:cTn id="1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EB1470C-B29F-437A-8050-E7858A89D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15">
                                            <p:graphicEl>
                                              <a:dgm id="{9EB1470C-B29F-437A-8050-E7858A89D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4E5BA63-009A-4F90-96DD-E1CD70895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250"/>
                                        <p:tgtEl>
                                          <p:spTgt spid="15">
                                            <p:graphicEl>
                                              <a:dgm id="{D4E5BA63-009A-4F90-96DD-E1CD70895B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75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E59B1B6-BD92-477F-AF41-9B95E9F3B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250"/>
                                        <p:tgtEl>
                                          <p:spTgt spid="15">
                                            <p:graphicEl>
                                              <a:dgm id="{8E59B1B6-BD92-477F-AF41-9B95E9F3B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658BCD8-99E7-41BF-9E66-2EA39836D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250"/>
                                        <p:tgtEl>
                                          <p:spTgt spid="15">
                                            <p:graphicEl>
                                              <a:dgm id="{6658BCD8-99E7-41BF-9E66-2EA39836D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491A0F7-2D3B-4D54-8C1B-C9F484F33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250"/>
                                        <p:tgtEl>
                                          <p:spTgt spid="15">
                                            <p:graphicEl>
                                              <a:dgm id="{B491A0F7-2D3B-4D54-8C1B-C9F484F33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E75D95D-C356-4886-88C5-E51D4CAF4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250"/>
                                        <p:tgtEl>
                                          <p:spTgt spid="15">
                                            <p:graphicEl>
                                              <a:dgm id="{EE75D95D-C356-4886-88C5-E51D4CAF4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2799E95-50B9-4F03-81B7-934BDEF65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250"/>
                                        <p:tgtEl>
                                          <p:spTgt spid="15">
                                            <p:graphicEl>
                                              <a:dgm id="{B2799E95-50B9-4F03-81B7-934BDEF65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lvlAtOnc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عنصر نائب للمحتوى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9726846"/>
              </p:ext>
            </p:extLst>
          </p:nvPr>
        </p:nvGraphicFramePr>
        <p:xfrm>
          <a:off x="817296" y="1181437"/>
          <a:ext cx="11094179" cy="416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747C0-2CFA-40C3-A3C4-329F4B89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3</a:t>
            </a:fld>
            <a:endParaRPr lang="en-US" spc="300" dirty="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558" y="190148"/>
            <a:ext cx="8450883" cy="767687"/>
          </a:xfrm>
        </p:spPr>
        <p:txBody>
          <a:bodyPr/>
          <a:lstStyle/>
          <a:p>
            <a:pPr algn="ctr"/>
            <a:r>
              <a:rPr lang="en-US" sz="6000" spc="300" dirty="0">
                <a:solidFill>
                  <a:srgbClr val="FFDA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 SERVICES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A3BA1DA-BBD3-46B4-B245-C255B0D76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84179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EAF63C1-46A6-4C71-8910-D957DB66B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>
                                            <p:graphicEl>
                                              <a:dgm id="{EEAF63C1-46A6-4C71-8910-D957DB66BD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>
                                            <p:graphicEl>
                                              <a:dgm id="{EEAF63C1-46A6-4C71-8910-D957DB66B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>
                                            <p:graphicEl>
                                              <a:dgm id="{EEAF63C1-46A6-4C71-8910-D957DB66B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677C74-A85A-499B-B00E-4A0FA9ED9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>
                                            <p:graphicEl>
                                              <a:dgm id="{C8677C74-A85A-499B-B00E-4A0FA9ED99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>
                                            <p:graphicEl>
                                              <a:dgm id="{C8677C74-A85A-499B-B00E-4A0FA9ED9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>
                                            <p:graphicEl>
                                              <a:dgm id="{C8677C74-A85A-499B-B00E-4A0FA9ED9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FAA9397-A070-4998-BDF5-DA9BDCF42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>
                                            <p:graphicEl>
                                              <a:dgm id="{8FAA9397-A070-4998-BDF5-DA9BDCF42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>
                                            <p:graphicEl>
                                              <a:dgm id="{8FAA9397-A070-4998-BDF5-DA9BDCF42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>
                                            <p:graphicEl>
                                              <a:dgm id="{8FAA9397-A070-4998-BDF5-DA9BDCF42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0E62F78-4809-4189-BCD2-6FAABD49E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>
                                            <p:graphicEl>
                                              <a:dgm id="{D0E62F78-4809-4189-BCD2-6FAABD49E6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>
                                            <p:graphicEl>
                                              <a:dgm id="{D0E62F78-4809-4189-BCD2-6FAABD49E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>
                                            <p:graphicEl>
                                              <a:dgm id="{D0E62F78-4809-4189-BCD2-6FAABD49E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5CF87A9-3E7A-4E10-BDBD-51ADB5137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>
                                            <p:graphicEl>
                                              <a:dgm id="{15CF87A9-3E7A-4E10-BDBD-51ADB5137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>
                                            <p:graphicEl>
                                              <a:dgm id="{15CF87A9-3E7A-4E10-BDBD-51ADB5137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>
                                            <p:graphicEl>
                                              <a:dgm id="{15CF87A9-3E7A-4E10-BDBD-51ADB5137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7385F7-74FA-44BB-8216-0DBB6B8C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>
                                            <p:graphicEl>
                                              <a:dgm id="{127385F7-74FA-44BB-8216-0DBB6B8CD6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>
                                            <p:graphicEl>
                                              <a:dgm id="{127385F7-74FA-44BB-8216-0DBB6B8C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>
                                            <p:graphicEl>
                                              <a:dgm id="{127385F7-74FA-44BB-8216-0DBB6B8CD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9D37F24-99A0-4464-A6D6-B401D7DC0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>
                                            <p:graphicEl>
                                              <a:dgm id="{F9D37F24-99A0-4464-A6D6-B401D7DC00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>
                                            <p:graphicEl>
                                              <a:dgm id="{F9D37F24-99A0-4464-A6D6-B401D7DC0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>
                                            <p:graphicEl>
                                              <a:dgm id="{F9D37F24-99A0-4464-A6D6-B401D7DC00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DF19557-D92B-4AE0-AB85-8E9F918D5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>
                                            <p:graphicEl>
                                              <a:dgm id="{FDF19557-D92B-4AE0-AB85-8E9F918D5A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>
                                            <p:graphicEl>
                                              <a:dgm id="{FDF19557-D92B-4AE0-AB85-8E9F918D5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>
                                            <p:graphicEl>
                                              <a:dgm id="{FDF19557-D92B-4AE0-AB85-8E9F918D5A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5AB5B8B-8CE8-450C-86E3-AA7EA7388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0">
                                            <p:graphicEl>
                                              <a:dgm id="{D5AB5B8B-8CE8-450C-86E3-AA7EA7388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>
                                            <p:graphicEl>
                                              <a:dgm id="{D5AB5B8B-8CE8-450C-86E3-AA7EA7388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>
                                            <p:graphicEl>
                                              <a:dgm id="{D5AB5B8B-8CE8-450C-86E3-AA7EA7388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D22176-269D-4A77-A877-3B6C125F9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">
                                            <p:graphicEl>
                                              <a:dgm id="{1FD22176-269D-4A77-A877-3B6C125F9A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">
                                            <p:graphicEl>
                                              <a:dgm id="{1FD22176-269D-4A77-A877-3B6C125F9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0">
                                            <p:graphicEl>
                                              <a:dgm id="{1FD22176-269D-4A77-A877-3B6C125F9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92F3B25-F638-4C2A-90B2-DBA1196A7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">
                                            <p:graphicEl>
                                              <a:dgm id="{F92F3B25-F638-4C2A-90B2-DBA1196A7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">
                                            <p:graphicEl>
                                              <a:dgm id="{F92F3B25-F638-4C2A-90B2-DBA1196A7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">
                                            <p:graphicEl>
                                              <a:dgm id="{F92F3B25-F638-4C2A-90B2-DBA1196A7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B390029-4C12-40A0-992F-1D43F5CF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0">
                                            <p:graphicEl>
                                              <a:dgm id="{FB390029-4C12-40A0-992F-1D43F5CF9C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0">
                                            <p:graphicEl>
                                              <a:dgm id="{FB390029-4C12-40A0-992F-1D43F5CF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0">
                                            <p:graphicEl>
                                              <a:dgm id="{FB390029-4C12-40A0-992F-1D43F5CF9C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462B619-766C-45A9-B283-2D9BCBF04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0">
                                            <p:graphicEl>
                                              <a:dgm id="{8462B619-766C-45A9-B283-2D9BCBF04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0">
                                            <p:graphicEl>
                                              <a:dgm id="{8462B619-766C-45A9-B283-2D9BCBF04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">
                                            <p:graphicEl>
                                              <a:dgm id="{8462B619-766C-45A9-B283-2D9BCBF04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عنصر نائب للمحتوى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663946"/>
              </p:ext>
            </p:extLst>
          </p:nvPr>
        </p:nvGraphicFramePr>
        <p:xfrm>
          <a:off x="614995" y="1744762"/>
          <a:ext cx="10575744" cy="4503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760EB-ABAF-48BF-993D-34B485D1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4</a:t>
            </a:fld>
            <a:endParaRPr lang="en-US" spc="300" dirty="0">
              <a:latin typeface="+mn-lt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7" y="382070"/>
            <a:ext cx="1596690" cy="13626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657" y="295730"/>
            <a:ext cx="8149177" cy="767686"/>
          </a:xfrm>
          <a:effectLst/>
        </p:spPr>
        <p:txBody>
          <a:bodyPr/>
          <a:lstStyle/>
          <a:p>
            <a:pPr algn="ctr"/>
            <a:r>
              <a:rPr lang="en-US" sz="6000" dirty="0">
                <a:solidFill>
                  <a:srgbClr val="FFDA3F"/>
                </a:solidFill>
                <a:effectLst/>
              </a:rPr>
              <a:t>STRUCTURAL MAINTENANCE</a:t>
            </a:r>
          </a:p>
        </p:txBody>
      </p:sp>
    </p:spTree>
    <p:extLst>
      <p:ext uri="{BB962C8B-B14F-4D97-AF65-F5344CB8AC3E}">
        <p14:creationId xmlns:p14="http://schemas.microsoft.com/office/powerpoint/2010/main" val="1411819575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2CCDB4-C668-4D3D-BDF2-5CEE6D519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682CCDB4-C668-4D3D-BDF2-5CEE6D519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682CCDB4-C668-4D3D-BDF2-5CEE6D519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A13A1B-C236-4FA7-8624-56B5DB6B3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3AA13A1B-C236-4FA7-8624-56B5DB6B3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3AA13A1B-C236-4FA7-8624-56B5DB6B3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088A1D2-0FF8-4D03-860D-842ED377E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F088A1D2-0FF8-4D03-860D-842ED377E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F088A1D2-0FF8-4D03-860D-842ED377E2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E92B81-7886-4E82-977C-5C5C7952A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dgm id="{7EE92B81-7886-4E82-977C-5C5C7952A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7EE92B81-7886-4E82-977C-5C5C7952A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506E886-F7C6-47FA-8EDA-690509F1A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7506E886-F7C6-47FA-8EDA-690509F1A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7506E886-F7C6-47FA-8EDA-690509F1A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54172F-EB11-4884-9B3E-36CCEEAF9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5854172F-EB11-4884-9B3E-36CCEEAF9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5854172F-EB11-4884-9B3E-36CCEEAF9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8840C0F-4AAE-4D6A-B649-9F34210AF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98840C0F-4AAE-4D6A-B649-9F34210AF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98840C0F-4AAE-4D6A-B649-9F34210AF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AE2889B-CA28-4519-866B-96ED93DD0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FAE2889B-CA28-4519-866B-96ED93DD0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FAE2889B-CA28-4519-866B-96ED93DD0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1C0F98-D8AE-4468-B7AD-404D1F688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A1C0F98-D8AE-4468-B7AD-404D1F688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A1C0F98-D8AE-4468-B7AD-404D1F688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E71FD7B-B2C2-498C-8408-784D9D2CB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DE71FD7B-B2C2-498C-8408-784D9D2CB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DE71FD7B-B2C2-498C-8408-784D9D2CB0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3C7F81-F3E2-41B4-A683-1DABB9DF9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633C7F81-F3E2-41B4-A683-1DABB9DF9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633C7F81-F3E2-41B4-A683-1DABB9DF9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3A1C44-479B-48F8-85BF-320B93856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F33A1C44-479B-48F8-85BF-320B93856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graphicEl>
                                              <a:dgm id="{F33A1C44-479B-48F8-85BF-320B93856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6333FF-0724-4CEA-BD5A-93E718E41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E96333FF-0724-4CEA-BD5A-93E718E41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E96333FF-0724-4CEA-BD5A-93E718E41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5650A-3265-453A-A2B3-E0D9F1C4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5</a:t>
            </a:fld>
            <a:endParaRPr lang="en-US" spc="3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565" y="169566"/>
            <a:ext cx="8149177" cy="767687"/>
          </a:xfrm>
        </p:spPr>
        <p:txBody>
          <a:bodyPr/>
          <a:lstStyle/>
          <a:p>
            <a:pPr algn="ctr"/>
            <a:r>
              <a:rPr lang="en-US" dirty="0"/>
              <a:t>ARCHITECTURAL MAINTENANCE</a:t>
            </a:r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3693223040"/>
              </p:ext>
            </p:extLst>
          </p:nvPr>
        </p:nvGraphicFramePr>
        <p:xfrm>
          <a:off x="286061" y="1231806"/>
          <a:ext cx="10807319" cy="5626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صورة 7">
            <a:extLst>
              <a:ext uri="{FF2B5EF4-FFF2-40B4-BE49-F238E27FC236}">
                <a16:creationId xmlns:a16="http://schemas.microsoft.com/office/drawing/2014/main" id="{4EF68400-A226-4389-AA48-98C22A768B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20988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919A143-EA21-4DEA-BEE5-81F27B48E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B919A143-EA21-4DEA-BEE5-81F27B48E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B919A143-EA21-4DEA-BEE5-81F27B48E4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398327-6D3B-4126-AC69-73FFBF2787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6D398327-6D3B-4126-AC69-73FFBF2787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6D398327-6D3B-4126-AC69-73FFBF2787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17CAE5-5925-4F43-A2A5-5AA01CE9F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6417CAE5-5925-4F43-A2A5-5AA01CE9F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6417CAE5-5925-4F43-A2A5-5AA01CE9F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0C6E47-4898-48F4-8434-62BC15611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CC0C6E47-4898-48F4-8434-62BC15611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CC0C6E47-4898-48F4-8434-62BC156119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7D809F-3A6D-4B8A-976E-C4F3BE090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5B7D809F-3A6D-4B8A-976E-C4F3BE090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5B7D809F-3A6D-4B8A-976E-C4F3BE090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317F1AA-2E34-4457-BD2F-206A2CFE2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7317F1AA-2E34-4457-BD2F-206A2CFE2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7317F1AA-2E34-4457-BD2F-206A2CFE2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4B7E0E-233C-4781-95E7-A5AF7F917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F44B7E0E-233C-4781-95E7-A5AF7F917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F44B7E0E-233C-4781-95E7-A5AF7F917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96C22ED-2E64-4FDE-BF69-EEE08D06A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596C22ED-2E64-4FDE-BF69-EEE08D06A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596C22ED-2E64-4FDE-BF69-EEE08D06A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7B8507B-B9D9-4C5D-B2C1-100126723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B7B8507B-B9D9-4C5D-B2C1-100126723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B7B8507B-B9D9-4C5D-B2C1-100126723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863FE1-FCDE-4E90-88E4-AC0DC0165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AA863FE1-FCDE-4E90-88E4-AC0DC0165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AA863FE1-FCDE-4E90-88E4-AC0DC0165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11862A-0A02-420A-9B76-497577856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AA11862A-0A02-420A-9B76-497577856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AA11862A-0A02-420A-9B76-497577856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23AF35-B8F4-4DF0-BAF9-0AC52395E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FE23AF35-B8F4-4DF0-BAF9-0AC52395E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FE23AF35-B8F4-4DF0-BAF9-0AC52395E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8D73F8-461A-4A83-B250-6FDFA6F33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858D73F8-461A-4A83-B250-6FDFA6F33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graphicEl>
                                              <a:dgm id="{858D73F8-461A-4A83-B250-6FDFA6F33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095CA7-B837-4D8D-B610-A6F05B9E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graphicEl>
                                              <a:dgm id="{6B095CA7-B837-4D8D-B610-A6F05B9E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graphicEl>
                                              <a:dgm id="{6B095CA7-B837-4D8D-B610-A6F05B9E8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4AD3A7-BC7B-4C7F-9727-F17319DCC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574AD3A7-BC7B-4C7F-9727-F17319DCC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574AD3A7-BC7B-4C7F-9727-F17319DCC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76F2B3-DAE1-49AB-AD4D-3441A5A10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graphicEl>
                                              <a:dgm id="{1076F2B3-DAE1-49AB-AD4D-3441A5A10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graphicEl>
                                              <a:dgm id="{1076F2B3-DAE1-49AB-AD4D-3441A5A10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75CE87-42CF-46B2-872F-F2502AB2B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2175CE87-42CF-46B2-872F-F2502AB2B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graphicEl>
                                              <a:dgm id="{2175CE87-42CF-46B2-872F-F2502AB2B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783D44-3509-4CDC-9B34-43F5916AC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graphicEl>
                                              <a:dgm id="{C5783D44-3509-4CDC-9B34-43F5916AC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graphicEl>
                                              <a:dgm id="{C5783D44-3509-4CDC-9B34-43F5916AC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E24973-7BCD-4060-AEEE-8775F9DE2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graphicEl>
                                              <a:dgm id="{16E24973-7BCD-4060-AEEE-8775F9DE2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graphicEl>
                                              <a:dgm id="{16E24973-7BCD-4060-AEEE-8775F9DE2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F70B5F-BA15-42FE-968F-C53C88BF0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graphicEl>
                                              <a:dgm id="{36F70B5F-BA15-42FE-968F-C53C88BF0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graphicEl>
                                              <a:dgm id="{36F70B5F-BA15-42FE-968F-C53C88BF0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7DABE4-3221-4C0C-94B1-A583EA679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>
                                            <p:graphicEl>
                                              <a:dgm id="{247DABE4-3221-4C0C-94B1-A583EA679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>
                                            <p:graphicEl>
                                              <a:dgm id="{247DABE4-3221-4C0C-94B1-A583EA679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0EC630-57E7-4178-8D70-8FE62AF40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graphicEl>
                                              <a:dgm id="{D20EC630-57E7-4178-8D70-8FE62AF40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>
                                            <p:graphicEl>
                                              <a:dgm id="{D20EC630-57E7-4178-8D70-8FE62AF40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C71688-ECFA-4421-A2FD-28793DBB3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>
                                            <p:graphicEl>
                                              <a:dgm id="{E0C71688-ECFA-4421-A2FD-28793DBB3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>
                                            <p:graphicEl>
                                              <a:dgm id="{E0C71688-ECFA-4421-A2FD-28793DBB3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2845DB-C172-4B03-AFF0-27265A459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>
                                            <p:graphicEl>
                                              <a:dgm id="{032845DB-C172-4B03-AFF0-27265A459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">
                                            <p:graphicEl>
                                              <a:dgm id="{032845DB-C172-4B03-AFF0-27265A459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5A05532-AE4E-4B30-912C-32CAD543D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">
                                            <p:graphicEl>
                                              <a:dgm id="{25A05532-AE4E-4B30-912C-32CAD543D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graphicEl>
                                              <a:dgm id="{25A05532-AE4E-4B30-912C-32CAD543D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8F067E-FAAA-4789-88A9-16985CBD2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">
                                            <p:graphicEl>
                                              <a:dgm id="{608F067E-FAAA-4789-88A9-16985CBD2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">
                                            <p:graphicEl>
                                              <a:dgm id="{608F067E-FAAA-4789-88A9-16985CBD2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1F5EA6-D38C-48CF-A98A-638622D4A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">
                                            <p:graphicEl>
                                              <a:dgm id="{221F5EA6-D38C-48CF-A98A-638622D4A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">
                                            <p:graphicEl>
                                              <a:dgm id="{221F5EA6-D38C-48CF-A98A-638622D4A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7187D6-99A1-44E9-9BFD-DADA906C2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">
                                            <p:graphicEl>
                                              <a:dgm id="{E97187D6-99A1-44E9-9BFD-DADA906C2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">
                                            <p:graphicEl>
                                              <a:dgm id="{E97187D6-99A1-44E9-9BFD-DADA906C2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4C16A7-A7AE-4276-A0EB-B9B3ABC2B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">
                                            <p:graphicEl>
                                              <a:dgm id="{E94C16A7-A7AE-4276-A0EB-B9B3ABC2B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">
                                            <p:graphicEl>
                                              <a:dgm id="{E94C16A7-A7AE-4276-A0EB-B9B3ABC2B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0DE726-27EF-4512-B941-B7B49108F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">
                                            <p:graphicEl>
                                              <a:dgm id="{460DE726-27EF-4512-B941-B7B49108F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">
                                            <p:graphicEl>
                                              <a:dgm id="{460DE726-27EF-4512-B941-B7B49108F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BABD70-0F8C-4F7F-8DE2-065ECD0F9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">
                                            <p:graphicEl>
                                              <a:dgm id="{94BABD70-0F8C-4F7F-8DE2-065ECD0F9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">
                                            <p:graphicEl>
                                              <a:dgm id="{94BABD70-0F8C-4F7F-8DE2-065ECD0F9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85314CC-312E-465D-80C3-0BEB8BC60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">
                                            <p:graphicEl>
                                              <a:dgm id="{B85314CC-312E-465D-80C3-0BEB8BC60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">
                                            <p:graphicEl>
                                              <a:dgm id="{B85314CC-312E-465D-80C3-0BEB8BC60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867B96-D0AA-4397-B95F-010AD5D25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">
                                            <p:graphicEl>
                                              <a:dgm id="{97867B96-D0AA-4397-B95F-010AD5D25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">
                                            <p:graphicEl>
                                              <a:dgm id="{97867B96-D0AA-4397-B95F-010AD5D25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نائب للمحتوى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231469"/>
              </p:ext>
            </p:extLst>
          </p:nvPr>
        </p:nvGraphicFramePr>
        <p:xfrm>
          <a:off x="919962" y="1566737"/>
          <a:ext cx="8256406" cy="474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14474-48FB-4EA2-8505-9D7CDB5B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6</a:t>
            </a:fld>
            <a:endParaRPr lang="en-US" spc="300" dirty="0">
              <a:latin typeface="+mn-lt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7" y="382070"/>
            <a:ext cx="1596690" cy="13626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657" y="295729"/>
            <a:ext cx="8149177" cy="767687"/>
          </a:xfrm>
        </p:spPr>
        <p:txBody>
          <a:bodyPr/>
          <a:lstStyle/>
          <a:p>
            <a:pPr algn="ctr"/>
            <a:r>
              <a:rPr lang="en-US" dirty="0"/>
              <a:t>ELECTRICAL MAINTENANCE</a:t>
            </a:r>
          </a:p>
        </p:txBody>
      </p:sp>
    </p:spTree>
    <p:extLst>
      <p:ext uri="{BB962C8B-B14F-4D97-AF65-F5344CB8AC3E}">
        <p14:creationId xmlns:p14="http://schemas.microsoft.com/office/powerpoint/2010/main" val="167690052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1C09E9-BB25-4885-895C-C4F437A76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BD1C09E9-BB25-4885-895C-C4F437A76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BD1C09E9-BB25-4885-895C-C4F437A76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DE041E-4B52-4148-8295-CE6052A65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D1DE041E-4B52-4148-8295-CE6052A65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D1DE041E-4B52-4148-8295-CE6052A65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7546FE-05F1-48FF-83BD-6F5EADEF0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C37546FE-05F1-48FF-83BD-6F5EADEF0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C37546FE-05F1-48FF-83BD-6F5EADEF0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AFC39C-1BBB-4928-B119-871799CDD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CBAFC39C-1BBB-4928-B119-871799CDD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CBAFC39C-1BBB-4928-B119-871799CDD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78D59B-C3D8-4EA7-B2D8-152A19033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3678D59B-C3D8-4EA7-B2D8-152A19033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3678D59B-C3D8-4EA7-B2D8-152A19033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1F7B60-6C42-47B3-B9DD-5076A7DCC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BB1F7B60-6C42-47B3-B9DD-5076A7DCC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BB1F7B60-6C42-47B3-B9DD-5076A7DCC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4C314D-E540-4B39-9BCA-A7C0D0322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54C314D-E540-4B39-9BCA-A7C0D0322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54C314D-E540-4B39-9BCA-A7C0D0322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64B24F-1DED-44C8-A752-8E2C9C3EF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64B24F-1DED-44C8-A752-8E2C9C3EF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0064B24F-1DED-44C8-A752-8E2C9C3EF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75256E-1953-4421-A894-E02C3B3E2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875256E-1953-4421-A894-E02C3B3E2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875256E-1953-4421-A894-E02C3B3E2C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5ADDA4-59DA-4741-890A-87B29DDE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F5ADDA4-59DA-4741-890A-87B29DDE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F5ADDA4-59DA-4741-890A-87B29DDE0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E09DB2-84D8-4D2D-B59B-0342D1C61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DE09DB2-84D8-4D2D-B59B-0342D1C61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DE09DB2-84D8-4D2D-B59B-0342D1C61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0DAA63-ED66-42E5-BA96-8BD2D1996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E30DAA63-ED66-42E5-BA96-8BD2D1996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30DAA63-ED66-42E5-BA96-8BD2D1996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نائب للمحتوى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798934"/>
              </p:ext>
            </p:extLst>
          </p:nvPr>
        </p:nvGraphicFramePr>
        <p:xfrm>
          <a:off x="415757" y="1352353"/>
          <a:ext cx="10774982" cy="5052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644F8-6D41-4E91-83E1-FF890558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7</a:t>
            </a:fld>
            <a:endParaRPr lang="en-US" spc="3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51" y="223763"/>
            <a:ext cx="8149177" cy="767687"/>
          </a:xfrm>
        </p:spPr>
        <p:txBody>
          <a:bodyPr/>
          <a:lstStyle/>
          <a:p>
            <a:pPr algn="ctr"/>
            <a:r>
              <a:rPr lang="en-US" dirty="0"/>
              <a:t>MECHANICAL MAINTENANCE</a:t>
            </a:r>
          </a:p>
        </p:txBody>
      </p:sp>
      <p:pic>
        <p:nvPicPr>
          <p:cNvPr id="10" name="صورة 7">
            <a:extLst>
              <a:ext uri="{FF2B5EF4-FFF2-40B4-BE49-F238E27FC236}">
                <a16:creationId xmlns:a16="http://schemas.microsoft.com/office/drawing/2014/main" id="{C74AABC5-220D-43FA-8ABA-69CD1C9E2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34684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BA9DA3-7137-44BD-8C80-F6B56D73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FBA9DA3-7137-44BD-8C80-F6B56D73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6F6481-5E22-440D-A275-21AB2FA42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9B6F6481-5E22-440D-A275-21AB2FA425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F22A7-6D28-4801-A433-F73ECB145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D9BF22A7-6D28-4801-A433-F73ECB145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5A9580-8476-4BDB-AD30-B807BEF63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D25A9580-8476-4BDB-AD30-B807BEF63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AC6076-7B95-487A-8A6F-161E685EE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71AC6076-7B95-487A-8A6F-161E685EE6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D0629A-F67D-4FFF-92AD-60F9FC7F2B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E0D0629A-F67D-4FFF-92AD-60F9FC7F2B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7AEC4-C2B7-4ED8-A84D-516C1CFF6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AA47AEC4-C2B7-4ED8-A84D-516C1CFF6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F8FB67-ADA4-402F-91A6-85C7AD335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0F8FB67-ADA4-402F-91A6-85C7AD335C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5D8EF-35F6-4695-A84B-F77B0A1F3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31D5D8EF-35F6-4695-A84B-F77B0A1F3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EBC1A9-A2E3-4956-9B65-F5627A0E0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6EBC1A9-A2E3-4956-9B65-F5627A0E0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F1CC6-F3DF-4E9A-9443-C7C08F5CA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4FF1CC6-F3DF-4E9A-9443-C7C08F5CA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6D992D-E12B-41C8-973F-522FDA0DF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846D992D-E12B-41C8-973F-522FDA0DF0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99B31C-6B38-43BC-AC75-F2FD2D71A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7C99B31C-6B38-43BC-AC75-F2FD2D71A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918B1C-C0FF-4B87-88D6-E95338DD9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C2918B1C-C0FF-4B87-88D6-E95338DD9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ECC066-0193-4056-B0D1-766036C98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EEECC066-0193-4056-B0D1-766036C989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93EA1F-4194-4588-8B21-C52C5ACA6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0093EA1F-4194-4588-8B21-C52C5ACA6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F0ED5A-B1C2-4E12-8044-F853820C1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85F0ED5A-B1C2-4E12-8044-F853820C1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0ED43-21BD-4858-AD38-412295E95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EB40ED43-21BD-4858-AD38-412295E95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نائب للمحتوى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113518"/>
              </p:ext>
            </p:extLst>
          </p:nvPr>
        </p:nvGraphicFramePr>
        <p:xfrm>
          <a:off x="555480" y="368188"/>
          <a:ext cx="12037214" cy="603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DE12F-977B-46BB-BAAA-F76030E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8</a:t>
            </a:fld>
            <a:endParaRPr lang="en-US" spc="3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411" y="209388"/>
            <a:ext cx="8149177" cy="767687"/>
          </a:xfrm>
        </p:spPr>
        <p:txBody>
          <a:bodyPr/>
          <a:lstStyle/>
          <a:p>
            <a:pPr algn="ctr"/>
            <a:r>
              <a:rPr lang="en-US" dirty="0"/>
              <a:t>SAFETY &amp; SECURITY</a:t>
            </a:r>
          </a:p>
        </p:txBody>
      </p:sp>
      <p:pic>
        <p:nvPicPr>
          <p:cNvPr id="9" name="صورة 7">
            <a:extLst>
              <a:ext uri="{FF2B5EF4-FFF2-40B4-BE49-F238E27FC236}">
                <a16:creationId xmlns:a16="http://schemas.microsoft.com/office/drawing/2014/main" id="{E5D8F828-A214-4EEF-B72F-45516020E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51696"/>
      </p:ext>
    </p:extLst>
  </p:cSld>
  <p:clrMapOvr>
    <a:masterClrMapping/>
  </p:clrMapOvr>
  <p:transition spd="med"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7F4EEB-E040-4B45-90DE-1C55A7381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DF7F4EEB-E040-4B45-90DE-1C55A7381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DF7F4EEB-E040-4B45-90DE-1C55A7381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DF7F4EEB-E040-4B45-90DE-1C55A73811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3326E2-5722-4286-AA77-2610CF9DD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253326E2-5722-4286-AA77-2610CF9DD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253326E2-5722-4286-AA77-2610CF9DD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253326E2-5722-4286-AA77-2610CF9DD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7F63B-2520-4A6D-9332-58D274A12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07D7F63B-2520-4A6D-9332-58D274A12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07D7F63B-2520-4A6D-9332-58D274A12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07D7F63B-2520-4A6D-9332-58D274A12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09BDF0-87B9-4AEB-9A4C-09C4FDB54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CF09BDF0-87B9-4AEB-9A4C-09C4FDB54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CF09BDF0-87B9-4AEB-9A4C-09C4FDB54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CF09BDF0-87B9-4AEB-9A4C-09C4FDB54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DF917F-8AA8-4067-9AC4-1E11816E6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DBDF917F-8AA8-4067-9AC4-1E11816E6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DBDF917F-8AA8-4067-9AC4-1E11816E6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DBDF917F-8AA8-4067-9AC4-1E11816E6A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8E6537-D50E-4805-977E-9E6C51338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C8E6537-D50E-4805-977E-9E6C51338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AC8E6537-D50E-4805-977E-9E6C51338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AC8E6537-D50E-4805-977E-9E6C51338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79A3A6-27DB-4812-9C91-5AEDD2E08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979A3A6-27DB-4812-9C91-5AEDD2E08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979A3A6-27DB-4812-9C91-5AEDD2E08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979A3A6-27DB-4812-9C91-5AEDD2E08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777FCA-7523-417B-B6A6-B685127A3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8777FCA-7523-417B-B6A6-B685127A3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8777FCA-7523-417B-B6A6-B685127A3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8777FCA-7523-417B-B6A6-B685127A3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70C4D-3E5A-4EDB-A7AF-9CF3CB1F0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0170C4D-3E5A-4EDB-A7AF-9CF3CB1F0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F0170C4D-3E5A-4EDB-A7AF-9CF3CB1F0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F0170C4D-3E5A-4EDB-A7AF-9CF3CB1F0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4FFD0F-C72E-4A4C-A889-38EAFDD7C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C04FFD0F-C72E-4A4C-A889-38EAFDD7C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C04FFD0F-C72E-4A4C-A889-38EAFDD7C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C04FFD0F-C72E-4A4C-A889-38EAFDD7C9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7EB0B7-51EC-4D01-BF14-A09204F5D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F7EB0B7-51EC-4D01-BF14-A09204F5D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F7EB0B7-51EC-4D01-BF14-A09204F5D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6F7EB0B7-51EC-4D01-BF14-A09204F5D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BC95D-B1AA-41B2-9241-25C703F16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4CBC95D-B1AA-41B2-9241-25C703F16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94CBC95D-B1AA-41B2-9241-25C703F16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94CBC95D-B1AA-41B2-9241-25C703F16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C66C0B-237C-441C-BF33-5DA9F879A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35C66C0B-237C-441C-BF33-5DA9F879A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35C66C0B-237C-441C-BF33-5DA9F879A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35C66C0B-237C-441C-BF33-5DA9F879A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7D4B62-1848-40DC-B434-B475473E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9A7D4B62-1848-40DC-B434-B475473E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A7D4B62-1848-40DC-B434-B475473ED9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9A7D4B62-1848-40DC-B434-B475473ED9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7C9548-47A8-4C78-84CA-039E1AD25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467C9548-47A8-4C78-84CA-039E1AD25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67C9548-47A8-4C78-84CA-039E1AD25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467C9548-47A8-4C78-84CA-039E1AD25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383EC3-56BC-4E91-82E4-66083D0F4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21383EC3-56BC-4E91-82E4-66083D0F4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21383EC3-56BC-4E91-82E4-66083D0F4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21383EC3-56BC-4E91-82E4-66083D0F4A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D4B34E-8DE1-4FC5-9664-7FD3DAFD8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C2D4B34E-8DE1-4FC5-9664-7FD3DAFD8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C2D4B34E-8DE1-4FC5-9664-7FD3DAFD8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C2D4B34E-8DE1-4FC5-9664-7FD3DAFD8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AF62F-FFB0-46C6-845B-2DC5906D6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426AF62F-FFB0-46C6-845B-2DC5906D6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426AF62F-FFB0-46C6-845B-2DC5906D6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426AF62F-FFB0-46C6-845B-2DC5906D6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DC01B-CD4F-4012-9A86-F0E238A28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AA4DC01B-CD4F-4012-9A86-F0E238A28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A4DC01B-CD4F-4012-9A86-F0E238A28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AA4DC01B-CD4F-4012-9A86-F0E238A28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905517-FB6A-4DD6-BF7D-C26EDE1D6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8C905517-FB6A-4DD6-BF7D-C26EDE1D6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8C905517-FB6A-4DD6-BF7D-C26EDE1D6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>
                                            <p:graphicEl>
                                              <a:dgm id="{8C905517-FB6A-4DD6-BF7D-C26EDE1D6C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عنصر نائب للمحتوى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186146"/>
              </p:ext>
            </p:extLst>
          </p:nvPr>
        </p:nvGraphicFramePr>
        <p:xfrm>
          <a:off x="0" y="901226"/>
          <a:ext cx="11507372" cy="5985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498B6-E8A7-4548-A417-156EE111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pc="300" smtClean="0">
                <a:latin typeface="+mn-lt"/>
              </a:rPr>
              <a:t>9</a:t>
            </a:fld>
            <a:endParaRPr lang="en-US" spc="3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0EA3A6-43C6-46A5-A69A-154EA322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730" y="229346"/>
            <a:ext cx="8149177" cy="744875"/>
          </a:xfrm>
        </p:spPr>
        <p:txBody>
          <a:bodyPr/>
          <a:lstStyle/>
          <a:p>
            <a:pPr algn="ctr"/>
            <a:r>
              <a:rPr lang="en-US" dirty="0"/>
              <a:t>SOFT FM</a:t>
            </a:r>
          </a:p>
        </p:txBody>
      </p:sp>
      <p:pic>
        <p:nvPicPr>
          <p:cNvPr id="9" name="صورة 7">
            <a:extLst>
              <a:ext uri="{FF2B5EF4-FFF2-40B4-BE49-F238E27FC236}">
                <a16:creationId xmlns:a16="http://schemas.microsoft.com/office/drawing/2014/main" id="{0556C762-8B9F-4AF1-91F5-C0821437B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1" y="295729"/>
            <a:ext cx="1596690" cy="13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62486"/>
      </p:ext>
    </p:extLst>
  </p:cSld>
  <p:clrMapOvr>
    <a:masterClrMapping/>
  </p:clrMapOvr>
  <p:transition advClick="0" advTm="1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graphicEl>
                                              <a:dgm id="{E3C37CED-9DBE-49F4-907E-FB05CDB24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graphicEl>
                                              <a:dgm id="{E3C37CED-9DBE-49F4-907E-FB05CDB2437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>
                                            <p:graphicEl>
                                              <a:dgm id="{436B99FB-BB92-4503-9302-A45157D0A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>
                                            <p:graphicEl>
                                              <a:dgm id="{436B99FB-BB92-4503-9302-A45157D0A85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>
                                            <p:graphicEl>
                                              <a:dgm id="{333CCD4F-C0EF-4F7B-AFD9-D152DF7FE5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graphicEl>
                                              <a:dgm id="{333CCD4F-C0EF-4F7B-AFD9-D152DF7FE5B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">
                                            <p:graphicEl>
                                              <a:dgm id="{92D108A0-2AF4-408C-B7AE-615522700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">
                                            <p:graphicEl>
                                              <a:dgm id="{92D108A0-2AF4-408C-B7AE-61552270053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>
                                            <p:graphicEl>
                                              <a:dgm id="{A01D41BD-419D-4F91-B8E9-1F0BA2885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>
                                            <p:graphicEl>
                                              <a:dgm id="{A01D41BD-419D-4F91-B8E9-1F0BA288596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>
                                            <p:graphicEl>
                                              <a:dgm id="{5DB74BBA-DA68-40EC-9283-8FD6728A7D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>
                                            <p:graphicEl>
                                              <a:dgm id="{5DB74BBA-DA68-40EC-9283-8FD6728A7DE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>
                                            <p:graphicEl>
                                              <a:dgm id="{28BBF42C-DCFC-48C2-AAD0-B8B4169A3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>
                                            <p:graphicEl>
                                              <a:dgm id="{28BBF42C-DCFC-48C2-AAD0-B8B4169A3264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>
                                            <p:graphicEl>
                                              <a:dgm id="{8ED170E7-DC72-4965-B6D2-53D5895BA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>
                                            <p:graphicEl>
                                              <a:dgm id="{8ED170E7-DC72-4965-B6D2-53D5895BA45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>
                                            <p:graphicEl>
                                              <a:dgm id="{2925E404-4173-4FD5-9494-67D42ACD1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>
                                            <p:graphicEl>
                                              <a:dgm id="{2925E404-4173-4FD5-9494-67D42ACD126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>
                                            <p:graphicEl>
                                              <a:dgm id="{AE52C8A3-C0C1-4EB9-A862-D7813B0BB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>
                                            <p:graphicEl>
                                              <a:dgm id="{AE52C8A3-C0C1-4EB9-A862-D7813B0BB05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>
                                            <p:graphicEl>
                                              <a:dgm id="{4BF39E88-7B2B-4D3E-8E14-AB164C228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>
                                            <p:graphicEl>
                                              <a:dgm id="{4BF39E88-7B2B-4D3E-8E14-AB164C228A7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>
                                            <p:graphicEl>
                                              <a:dgm id="{B667B1E7-8134-44A4-8AAB-F08FE5551A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>
                                            <p:graphicEl>
                                              <a:dgm id="{B667B1E7-8134-44A4-8AAB-F08FE5551AFF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>
                                            <p:graphicEl>
                                              <a:dgm id="{952763FE-229F-41CD-81FB-4F415085F3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>
                                            <p:graphicEl>
                                              <a:dgm id="{952763FE-229F-41CD-81FB-4F415085F3B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">
                                            <p:graphicEl>
                                              <a:dgm id="{F5030F13-C908-45E5-9CE6-A83996C796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">
                                            <p:graphicEl>
                                              <a:dgm id="{F5030F13-C908-45E5-9CE6-A83996C796A1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>
                                            <p:graphicEl>
                                              <a:dgm id="{99F81A5C-CB6B-48FB-B899-D0D2A18C6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>
                                            <p:graphicEl>
                                              <a:dgm id="{99F81A5C-CB6B-48FB-B899-D0D2A18C60A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">
                                            <p:graphicEl>
                                              <a:dgm id="{80BC6C8A-8C4C-4682-8DBB-E0D30CB443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">
                                            <p:graphicEl>
                                              <a:dgm id="{80BC6C8A-8C4C-4682-8DBB-E0D30CB4435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">
                                            <p:graphicEl>
                                              <a:dgm id="{80FF333D-75B9-4C56-8D3F-54AA4C6D2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">
                                            <p:graphicEl>
                                              <a:dgm id="{80FF333D-75B9-4C56-8D3F-54AA4C6D2E6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>
                                            <p:graphicEl>
                                              <a:dgm id="{AD8B394F-493C-471E-9F5B-5669ACECF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>
                                            <p:graphicEl>
                                              <a:dgm id="{AD8B394F-493C-471E-9F5B-5669ACECF10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>
                                            <p:graphicEl>
                                              <a:dgm id="{6BE626B4-B283-42BA-82E4-E71099970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>
                                            <p:graphicEl>
                                              <a:dgm id="{6BE626B4-B283-42BA-82E4-E7109997053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HOME CD">
      <a:majorFont>
        <a:latin typeface="Bahnschrift Light SemiCondensed"/>
        <a:ea typeface=""/>
        <a:cs typeface=""/>
      </a:majorFont>
      <a:minorFont>
        <a:latin typeface="Bahnschrift Light"/>
        <a:ea typeface=""/>
        <a:cs typeface="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/>
      <a:bodyPr vert="horz" lIns="91440" tIns="45720" rIns="91440" bIns="45720" rtlCol="0" anchor="b"/>
      <a:lstStyle>
        <a:defPPr algn="ctr">
          <a:defRPr spc="300" dirty="0">
            <a:solidFill>
              <a:srgbClr val="E8BF3C">
                <a:alpha val="60000"/>
              </a:srgbClr>
            </a:solidFill>
            <a:latin typeface="Bahnschrift Condensed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4407</TotalTime>
  <Words>580</Words>
  <Application>Microsoft Office PowerPoint</Application>
  <PresentationFormat>Widescreen</PresentationFormat>
  <Paragraphs>116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Bahnschrift Condensed</vt:lpstr>
      <vt:lpstr>Bahnschrift Light</vt:lpstr>
      <vt:lpstr>Bahnschrift Light Condensed</vt:lpstr>
      <vt:lpstr>Bahnschrift Light SemiCondensed</vt:lpstr>
      <vt:lpstr>Bahnschrift SemiBold SemiConden</vt:lpstr>
      <vt:lpstr>Calibri</vt:lpstr>
      <vt:lpstr>Onyx</vt:lpstr>
      <vt:lpstr>Wingdings 3</vt:lpstr>
      <vt:lpstr>Ion</vt:lpstr>
      <vt:lpstr>HOME  |  Creations &amp; Development</vt:lpstr>
      <vt:lpstr>FACILITY MANAGEMENT</vt:lpstr>
      <vt:lpstr>FM SERVICES</vt:lpstr>
      <vt:lpstr>STRUCTURAL MAINTENANCE</vt:lpstr>
      <vt:lpstr>ARCHITECTURAL MAINTENANCE</vt:lpstr>
      <vt:lpstr>ELECTRICAL MAINTENANCE</vt:lpstr>
      <vt:lpstr>MECHANICAL MAINTENANCE</vt:lpstr>
      <vt:lpstr>SAFETY &amp; SECURITY</vt:lpstr>
      <vt:lpstr>SOFT FM</vt:lpstr>
      <vt:lpstr>WHY FM?</vt:lpstr>
      <vt:lpstr>STRATEGIC ROLE OF FM</vt:lpstr>
      <vt:lpstr>TIME IS MONEY $$$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| Creations &amp; Development</dc:title>
  <dc:creator>omar salem</dc:creator>
  <cp:lastModifiedBy>omar salem</cp:lastModifiedBy>
  <cp:revision>289</cp:revision>
  <dcterms:created xsi:type="dcterms:W3CDTF">2019-04-15T10:24:38Z</dcterms:created>
  <dcterms:modified xsi:type="dcterms:W3CDTF">2019-06-16T01:52:59Z</dcterms:modified>
</cp:coreProperties>
</file>